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67" r:id="rId6"/>
    <p:sldMasterId id="2147483676" r:id="rId7"/>
    <p:sldMasterId id="214748368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Lst>
  <p:sldSz cy="6858000" cx="12192000"/>
  <p:notesSz cx="6858000" cy="9144000"/>
  <p:embeddedFontLst>
    <p:embeddedFont>
      <p:font typeface="Roboto Slab"/>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8" roundtripDataSignature="AMtx7miUdQAgOV9bg5AV+H+hGXYhpkIBu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Kim Snow"/>
  <p:cmAuthor clrIdx="1" id="1" initials="" lastIdx="4" name="Kimberly Strandem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font" Target="fonts/RobotoSlab-bold.fntdata"/><Relationship Id="rId12" Type="http://schemas.openxmlformats.org/officeDocument/2006/relationships/slide" Target="slides/slide3.xml"/><Relationship Id="rId56" Type="http://schemas.openxmlformats.org/officeDocument/2006/relationships/font" Target="fonts/RobotoSlab-regular.fntdata"/><Relationship Id="rId15" Type="http://schemas.openxmlformats.org/officeDocument/2006/relationships/slide" Target="slides/slide6.xml"/><Relationship Id="rId14" Type="http://schemas.openxmlformats.org/officeDocument/2006/relationships/slide" Target="slides/slide5.xml"/><Relationship Id="rId58" Type="http://customschemas.google.com/relationships/presentationmetadata" Target="meta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1-14T18:26:22.749">
    <p:pos x="483" y="141"/>
    <p:text>@kimberly.strandemo@franklinmn.org I moved this to my section as it covers all program areas so she be up front
_Assigned to kimberly.strandemo@franklinmn.org_</p:text>
    <p:extLst>
      <p:ext uri="{C676402C-5697-4E1C-873F-D02D1690AC5C}">
        <p15:threadingInfo timeZoneBias="0"/>
      </p:ext>
      <p:ext uri="http://customooxmlschemas.google.com/">
        <go:slidesCustomData xmlns:go="http://customooxmlschemas.google.com/" commentPostId="AAABu94aGyk"/>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6-01-13T18:27:17.492">
    <p:pos x="306" y="1150"/>
    <p:text>@kim.snow@franklinmn.org Not sure I love this one...or if it's that accurate. Ideas for that one?</p:text>
    <p:extLst>
      <p:ext uri="{C676402C-5697-4E1C-873F-D02D1690AC5C}">
        <p15:threadingInfo timeZoneBias="0"/>
      </p:ext>
      <p:ext uri="http://customooxmlschemas.google.com/">
        <go:slidesCustomData xmlns:go="http://customooxmlschemas.google.com/" commentPostId="AAAByjydfdk"/>
      </p:ext>
    </p:extLst>
  </p:cm>
  <p:cm authorId="0" idx="2" dt="2026-01-13T18:26:12.657">
    <p:pos x="306" y="1150"/>
    <p:text>_Marked as resolved_</p:text>
    <p:extLst>
      <p:ext uri="{C676402C-5697-4E1C-873F-D02D1690AC5C}">
        <p15:threadingInfo timeZoneBias="0">
          <p15:parentCm authorId="1" idx="1"/>
        </p15:threadingInfo>
      </p:ext>
      <p:ext uri="http://customooxmlschemas.google.com/">
        <go:slidesCustomData xmlns:go="http://customooxmlschemas.google.com/" commentPostId="AAABykBLdgY"/>
      </p:ext>
    </p:extLst>
  </p:cm>
  <p:cm authorId="0" idx="3" dt="2026-01-13T18:27:17.492">
    <p:pos x="306" y="1150"/>
    <p:text>_Re-opened_
@kimberly.strandemo@franklinmn.org I agree, you can state what you want.  This is your presentation on how to put the best foot forward for what we do.  We are trying to sell the academy, so they need to understand our points of differentiation.</p:text>
    <p:extLst>
      <p:ext uri="{C676402C-5697-4E1C-873F-D02D1690AC5C}">
        <p15:threadingInfo timeZoneBias="0">
          <p15:parentCm authorId="1" idx="1"/>
        </p15:threadingInfo>
      </p:ext>
      <p:ext uri="http://customooxmlschemas.google.com/">
        <go:slidesCustomData xmlns:go="http://customooxmlschemas.google.com/" commentPostId="AAABykBLdgc"/>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6-01-13T23:39:34.630">
    <p:pos x="528" y="230"/>
    <p:text>@kimberly.strandemo@franklinmn.org @katie.thormodsgaard@franklinmn.org this seems redundant and just about the people in the room, not what makes us unique.  I think we want to highlight some of the information we discussed in our HS Planning meeting from an academic perspective.  We are unique because we have:
- Small class sizes
- Classroom behavior support which evolves with the student as they progress (Katie can talk more about that in her Classroom Behavior slide which should follow)
- Individualized learning plans
- Pace, determined by student need
- Mental Health support, as needed
- Safe environment for students to thrive and build confidence
_Reassigned to kimberly.strandemo@franklinmn.org_</p:text>
    <p:extLst>
      <p:ext uri="{C676402C-5697-4E1C-873F-D02D1690AC5C}">
        <p15:threadingInfo timeZoneBias="0"/>
      </p:ext>
      <p:ext uri="http://customooxmlschemas.google.com/">
        <go:slidesCustomData xmlns:go="http://customooxmlschemas.google.com/" commentPostId="AAAByjqGSQ8"/>
      </p:ext>
    </p:extLst>
  </p:cm>
  <p:cm authorId="1" idx="2" dt="2026-01-13T18:07:34.836">
    <p:pos x="528" y="230"/>
    <p:text>I have to think about this one, I think explicitly telling them what each division looks like can set the stage for the talking points you mention and what we talked about during our HS meeting. I think they are both important.</p:text>
    <p:extLst>
      <p:ext uri="{C676402C-5697-4E1C-873F-D02D1690AC5C}">
        <p15:threadingInfo timeZoneBias="0">
          <p15:parentCm authorId="0" idx="4"/>
        </p15:threadingInfo>
      </p:ext>
      <p:ext uri="http://customooxmlschemas.google.com/">
        <go:slidesCustomData xmlns:go="http://customooxmlschemas.google.com/" commentPostId="AAAByjydfds"/>
      </p:ext>
    </p:extLst>
  </p:cm>
  <p:cm authorId="0" idx="5" dt="2026-01-13T18:29:05.268">
    <p:pos x="528" y="230"/>
    <p:text>@kimberly.strandemo@franklinmn.org As I stated above, this is our sales pitch to potential families. They need to know the who, what and how. This simply shows the who which in my opinion is the least captivating of the three.</p:text>
    <p:extLst>
      <p:ext uri="{C676402C-5697-4E1C-873F-D02D1690AC5C}">
        <p15:threadingInfo timeZoneBias="0">
          <p15:parentCm authorId="0" idx="4"/>
        </p15:threadingInfo>
      </p:ext>
      <p:ext uri="http://customooxmlschemas.google.com/">
        <go:slidesCustomData xmlns:go="http://customooxmlschemas.google.com/" commentPostId="AAABykBLdgg"/>
      </p:ext>
    </p:extLst>
  </p:cm>
  <p:cm authorId="1" idx="3" dt="2026-01-13T21:49:12.858">
    <p:pos x="528" y="230"/>
    <p:text>_Marked as done_</p:text>
    <p:extLst>
      <p:ext uri="{C676402C-5697-4E1C-873F-D02D1690AC5C}">
        <p15:threadingInfo timeZoneBias="0">
          <p15:parentCm authorId="0" idx="4"/>
        </p15:threadingInfo>
      </p:ext>
      <p:ext uri="http://customooxmlschemas.google.com/">
        <go:slidesCustomData xmlns:go="http://customooxmlschemas.google.com/" commentPostId="AAABykE2ysY"/>
      </p:ext>
    </p:extLst>
  </p:cm>
  <p:cm authorId="1" idx="4" dt="2026-01-13T23:39:34.630">
    <p:pos x="528" y="230"/>
    <p:text>_Re-opened_
@kim.snow@franklinmn.org accidentally marked it done as I was working on it but want to bring it back. I tried to work both what was said last year and what transpired in our HS meeting topics like you said above hopefully this captures that. Feel free to add to it.</p:text>
    <p:extLst>
      <p:ext uri="{C676402C-5697-4E1C-873F-D02D1690AC5C}">
        <p15:threadingInfo timeZoneBias="0">
          <p15:parentCm authorId="0" idx="4"/>
        </p15:threadingInfo>
      </p:ext>
      <p:ext uri="http://customooxmlschemas.google.com/">
        <go:slidesCustomData xmlns:go="http://customooxmlschemas.google.com/" commentPostId="AAAByjuMs9s"/>
      </p:ext>
    </p:extLst>
  </p:cm>
  <p:cm authorId="0" idx="6" dt="2026-01-14T18:21:30.625">
    <p:pos x="5187" y="2047"/>
    <p:text>@kimberly.strandemo@franklinmn.org overall I like this, but not sure what you mean by specialist classes - if you mean PE and art, maybe just state that
_Assigned to kimberly.strandemo@franklinmn.org_</p:text>
    <p:extLst>
      <p:ext uri="{C676402C-5697-4E1C-873F-D02D1690AC5C}">
        <p15:threadingInfo timeZoneBias="0"/>
      </p:ext>
      <p:ext uri="http://customooxmlschemas.google.com/">
        <go:slidesCustomData xmlns:go="http://customooxmlschemas.google.com/" commentPostId="AAABu94aGy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23ce7a355f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23ce7a355f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323ce7a355f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b778685d9f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b778685d9f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3b778685d9f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23ce7a355f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23ce7a355f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323ce7a355f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b778685d9f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b778685d9f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3b778685d9f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b778685d9f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b778685d9f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b778685d9f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af7a2752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af7a2752a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3af7a2752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acc62f7623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acc62f7623_0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3acc62f7623_0_1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National Association of Special Education Teachers</a:t>
            </a:r>
            <a:endParaRPr/>
          </a:p>
        </p:txBody>
      </p:sp>
      <p:sp>
        <p:nvSpPr>
          <p:cNvPr id="563" name="Google Shape;5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ef5c2e31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ef5c2e31b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Unlock - academics = continuums </a:t>
            </a:r>
            <a:endParaRPr/>
          </a:p>
          <a:p>
            <a:pPr indent="0" lvl="0" marL="0" rtl="0" algn="l">
              <a:spcBef>
                <a:spcPts val="0"/>
              </a:spcBef>
              <a:spcAft>
                <a:spcPts val="0"/>
              </a:spcAft>
              <a:buNone/>
            </a:pPr>
            <a:r>
              <a:rPr lang="en-US"/>
              <a:t>social </a:t>
            </a:r>
            <a:r>
              <a:rPr lang="en-US"/>
              <a:t>emotional</a:t>
            </a:r>
            <a:r>
              <a:rPr lang="en-US"/>
              <a:t> = assessment of functional living skills (afls) Therapy collaboration/on site</a:t>
            </a:r>
            <a:endParaRPr/>
          </a:p>
          <a:p>
            <a:pPr indent="0" lvl="0" marL="0" rtl="0" algn="l">
              <a:spcBef>
                <a:spcPts val="0"/>
              </a:spcBef>
              <a:spcAft>
                <a:spcPts val="0"/>
              </a:spcAft>
              <a:buNone/>
            </a:pPr>
            <a:r>
              <a:rPr lang="en-US"/>
              <a:t>At Franklin Academy, we focus on the whole child—academically, socially, and emotionally—so every student can thrive.</a:t>
            </a:r>
            <a:endParaRPr/>
          </a:p>
        </p:txBody>
      </p:sp>
      <p:sp>
        <p:nvSpPr>
          <p:cNvPr id="571" name="Google Shape;571;g1ef5c2e31b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b6830effb4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b6830effb4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3b6830effb4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b6830effb4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b6830effb4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3b6830effb4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b778685d9f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b778685d9f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3b778685d9f_0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b66865a27b_5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g3b66865a27b_5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28b4fc261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28b4fc261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328b4fc261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ef5311f166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ef5311f166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1ef5311f166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b2ca59b0f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b2ca59b0f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3b2ca59b0f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b778685d9f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b778685d9f_0_2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Owl’s Nest</a:t>
            </a:r>
            <a:endParaRPr/>
          </a:p>
        </p:txBody>
      </p:sp>
      <p:sp>
        <p:nvSpPr>
          <p:cNvPr id="666" name="Google Shape;666;g3b778685d9f_0_2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b778685d9f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b778685d9f_0_2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g3b778685d9f_0_2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b778685d9f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b778685d9f_0_2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g3b778685d9f_0_2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b778685d9f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b778685d9f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3b778685d9f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b778685d9f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b778685d9f_0_2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3b778685d9f_0_2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b778685d9f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b778685d9f_0_1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g3b778685d9f_0_1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b5342f427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g3b5342f427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b6830effb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b6830effb4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3b6830effb4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b6830effb4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754" name="Google Shape;754;g3b6830effb4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b6830effb4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b6830effb4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g3b6830effb4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b778685d9f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b778685d9f_0_2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g3b778685d9f_0_2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b18e2d1a60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b18e2d1a60_0_1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28bb8c57cd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328bb8c57cd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a62550266a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a62550266a_0_6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a62550266a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a62550266a_0_4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a62550266a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a62550266a_0_3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a62550266a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a62550266a_0_6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b778685d9f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b778685d9f_0_2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g3b778685d9f_0_2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3b778685d9f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3b778685d9f_0_2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g3b778685d9f_0_2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1f8b311574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g1f8b311574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fb7df2c5a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g1fb7df2c5af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23ce7a355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23ce7a355f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323ce7a355f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b778685d9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b778685d9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3b778685d9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b7dc9291f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g3b7dc9291f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778685d9f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778685d9f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b778685d9f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 Id="rId3"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 Id="rId3"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anklin Center Blank">
  <p:cSld name="1_Franklin Center Blank">
    <p:bg>
      <p:bgPr>
        <a:solidFill>
          <a:schemeClr val="dk1"/>
        </a:solidFill>
      </p:bgPr>
    </p:bg>
    <p:spTree>
      <p:nvGrpSpPr>
        <p:cNvPr id="16" name="Shape 16"/>
        <p:cNvGrpSpPr/>
        <p:nvPr/>
      </p:nvGrpSpPr>
      <p:grpSpPr>
        <a:xfrm>
          <a:off x="0" y="0"/>
          <a:ext cx="0" cy="0"/>
          <a:chOff x="0" y="0"/>
          <a:chExt cx="0" cy="0"/>
        </a:xfrm>
      </p:grpSpPr>
      <p:sp>
        <p:nvSpPr>
          <p:cNvPr id="17" name="Google Shape;17;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7"/>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Qr code&#10;&#10;Description automatically generated" id="20" name="Google Shape;20;p57"/>
          <p:cNvPicPr preferRelativeResize="0"/>
          <p:nvPr/>
        </p:nvPicPr>
        <p:blipFill rotWithShape="1">
          <a:blip r:embed="rId2">
            <a:alphaModFix/>
          </a:blip>
          <a:srcRect b="0" l="0" r="0" t="0"/>
          <a:stretch/>
        </p:blipFill>
        <p:spPr>
          <a:xfrm>
            <a:off x="2305050" y="1727488"/>
            <a:ext cx="7343774" cy="26704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Academy Title Slide" showMasterSp="0" type="title">
  <p:cSld name="TITLE">
    <p:bg>
      <p:bgPr>
        <a:solidFill>
          <a:schemeClr val="dk2"/>
        </a:solidFill>
      </p:bgPr>
    </p:bg>
    <p:spTree>
      <p:nvGrpSpPr>
        <p:cNvPr id="86" name="Shape 86"/>
        <p:cNvGrpSpPr/>
        <p:nvPr/>
      </p:nvGrpSpPr>
      <p:grpSpPr>
        <a:xfrm>
          <a:off x="0" y="0"/>
          <a:ext cx="0" cy="0"/>
          <a:chOff x="0" y="0"/>
          <a:chExt cx="0" cy="0"/>
        </a:xfrm>
      </p:grpSpPr>
      <p:pic>
        <p:nvPicPr>
          <p:cNvPr id="87" name="Google Shape;87;p59"/>
          <p:cNvPicPr preferRelativeResize="0"/>
          <p:nvPr/>
        </p:nvPicPr>
        <p:blipFill rotWithShape="1">
          <a:blip r:embed="rId2">
            <a:alphaModFix/>
          </a:blip>
          <a:srcRect b="0" l="0" r="0" t="0"/>
          <a:stretch/>
        </p:blipFill>
        <p:spPr>
          <a:xfrm>
            <a:off x="4500562" y="301937"/>
            <a:ext cx="3190875" cy="3145291"/>
          </a:xfrm>
          <a:prstGeom prst="rect">
            <a:avLst/>
          </a:prstGeom>
          <a:noFill/>
          <a:ln>
            <a:noFill/>
          </a:ln>
        </p:spPr>
      </p:pic>
      <p:sp>
        <p:nvSpPr>
          <p:cNvPr id="88" name="Google Shape;88;p59"/>
          <p:cNvSpPr txBox="1"/>
          <p:nvPr>
            <p:ph type="ctrTitle"/>
          </p:nvPr>
        </p:nvSpPr>
        <p:spPr>
          <a:xfrm>
            <a:off x="0" y="3288011"/>
            <a:ext cx="12192000" cy="167798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9"/>
          <p:cNvSpPr txBox="1"/>
          <p:nvPr>
            <p:ph idx="1" type="subTitle"/>
          </p:nvPr>
        </p:nvSpPr>
        <p:spPr>
          <a:xfrm>
            <a:off x="1524000" y="5187058"/>
            <a:ext cx="9144000" cy="58896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2400"/>
              <a:buNone/>
              <a:defRPr sz="2400">
                <a:solidFill>
                  <a:schemeClr val="dk1"/>
                </a:solidFil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600"/>
              <a:buNone/>
              <a:defRPr sz="1600"/>
            </a:lvl4pPr>
            <a:lvl5pPr lvl="4" algn="ctr">
              <a:lnSpc>
                <a:spcPct val="10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0" name="Google Shape;90;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9"/>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93" name="Google Shape;93;p59"/>
          <p:cNvPicPr preferRelativeResize="0"/>
          <p:nvPr/>
        </p:nvPicPr>
        <p:blipFill rotWithShape="1">
          <a:blip r:embed="rId3">
            <a:alphaModFix/>
          </a:blip>
          <a:srcRect b="0" l="0" r="0" t="0"/>
          <a:stretch/>
        </p:blipFill>
        <p:spPr>
          <a:xfrm>
            <a:off x="4898556" y="671584"/>
            <a:ext cx="2394888" cy="219531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Academy Section Slide" showMasterSp="0">
  <p:cSld name="Franklin Academy Section Slide">
    <p:bg>
      <p:bgPr>
        <a:solidFill>
          <a:schemeClr val="dk2"/>
        </a:solidFill>
      </p:bgPr>
    </p:bg>
    <p:spTree>
      <p:nvGrpSpPr>
        <p:cNvPr id="94" name="Shape 94"/>
        <p:cNvGrpSpPr/>
        <p:nvPr/>
      </p:nvGrpSpPr>
      <p:grpSpPr>
        <a:xfrm>
          <a:off x="0" y="0"/>
          <a:ext cx="0" cy="0"/>
          <a:chOff x="0" y="0"/>
          <a:chExt cx="0" cy="0"/>
        </a:xfrm>
      </p:grpSpPr>
      <p:pic>
        <p:nvPicPr>
          <p:cNvPr id="95" name="Google Shape;95;p63"/>
          <p:cNvPicPr preferRelativeResize="0"/>
          <p:nvPr/>
        </p:nvPicPr>
        <p:blipFill rotWithShape="1">
          <a:blip r:embed="rId2">
            <a:alphaModFix/>
          </a:blip>
          <a:srcRect b="0" l="0" r="0" t="0"/>
          <a:stretch/>
        </p:blipFill>
        <p:spPr>
          <a:xfrm>
            <a:off x="8316912" y="269874"/>
            <a:ext cx="3043238" cy="6086476"/>
          </a:xfrm>
          <a:prstGeom prst="rect">
            <a:avLst/>
          </a:prstGeom>
          <a:noFill/>
          <a:ln>
            <a:noFill/>
          </a:ln>
        </p:spPr>
      </p:pic>
      <p:sp>
        <p:nvSpPr>
          <p:cNvPr id="96" name="Google Shape;96;p63"/>
          <p:cNvSpPr/>
          <p:nvPr>
            <p:ph idx="2" type="pic"/>
          </p:nvPr>
        </p:nvSpPr>
        <p:spPr>
          <a:xfrm>
            <a:off x="5695950" y="3657600"/>
            <a:ext cx="4829175" cy="2422525"/>
          </a:xfrm>
          <a:prstGeom prst="round2DiagRect">
            <a:avLst>
              <a:gd fmla="val 50000" name="adj1"/>
              <a:gd fmla="val 0" name="adj2"/>
            </a:avLst>
          </a:prstGeom>
          <a:noFill/>
          <a:ln>
            <a:noFill/>
          </a:ln>
        </p:spPr>
      </p:sp>
      <p:sp>
        <p:nvSpPr>
          <p:cNvPr id="97" name="Google Shape;97;p63"/>
          <p:cNvSpPr txBox="1"/>
          <p:nvPr>
            <p:ph type="title"/>
          </p:nvPr>
        </p:nvSpPr>
        <p:spPr>
          <a:xfrm>
            <a:off x="831850" y="433388"/>
            <a:ext cx="6454775"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3"/>
          <p:cNvSpPr txBox="1"/>
          <p:nvPr>
            <p:ph idx="1" type="body"/>
          </p:nvPr>
        </p:nvSpPr>
        <p:spPr>
          <a:xfrm>
            <a:off x="831850" y="3530850"/>
            <a:ext cx="6454775" cy="128245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400"/>
              <a:buNone/>
              <a:defRPr sz="2400">
                <a:solidFill>
                  <a:schemeClr val="dk1"/>
                </a:solidFill>
              </a:defRPr>
            </a:lvl1pPr>
            <a:lvl2pPr indent="-228600" lvl="1" marL="914400" algn="l">
              <a:lnSpc>
                <a:spcPct val="100000"/>
              </a:lnSpc>
              <a:spcBef>
                <a:spcPts val="600"/>
              </a:spcBef>
              <a:spcAft>
                <a:spcPts val="0"/>
              </a:spcAft>
              <a:buSzPts val="2000"/>
              <a:buNone/>
              <a:defRPr sz="2000">
                <a:solidFill>
                  <a:srgbClr val="888CA1"/>
                </a:solidFill>
              </a:defRPr>
            </a:lvl2pPr>
            <a:lvl3pPr indent="-228600" lvl="2" marL="1371600" algn="l">
              <a:lnSpc>
                <a:spcPct val="100000"/>
              </a:lnSpc>
              <a:spcBef>
                <a:spcPts val="600"/>
              </a:spcBef>
              <a:spcAft>
                <a:spcPts val="0"/>
              </a:spcAft>
              <a:buSzPts val="1800"/>
              <a:buNone/>
              <a:defRPr sz="1800">
                <a:solidFill>
                  <a:srgbClr val="888CA1"/>
                </a:solidFill>
              </a:defRPr>
            </a:lvl3pPr>
            <a:lvl4pPr indent="-228600" lvl="3" marL="1828800" algn="l">
              <a:lnSpc>
                <a:spcPct val="100000"/>
              </a:lnSpc>
              <a:spcBef>
                <a:spcPts val="600"/>
              </a:spcBef>
              <a:spcAft>
                <a:spcPts val="0"/>
              </a:spcAft>
              <a:buSzPts val="1600"/>
              <a:buNone/>
              <a:defRPr sz="1600">
                <a:solidFill>
                  <a:srgbClr val="888CA1"/>
                </a:solidFill>
              </a:defRPr>
            </a:lvl4pPr>
            <a:lvl5pPr indent="-228600" lvl="4" marL="2286000" algn="l">
              <a:lnSpc>
                <a:spcPct val="100000"/>
              </a:lnSpc>
              <a:spcBef>
                <a:spcPts val="600"/>
              </a:spcBef>
              <a:spcAft>
                <a:spcPts val="0"/>
              </a:spcAft>
              <a:buSzPts val="1600"/>
              <a:buNone/>
              <a:defRPr sz="1600">
                <a:solidFill>
                  <a:srgbClr val="888CA1"/>
                </a:solidFill>
              </a:defRPr>
            </a:lvl5pPr>
            <a:lvl6pPr indent="-228600" lvl="5" marL="2743200" algn="l">
              <a:lnSpc>
                <a:spcPct val="90000"/>
              </a:lnSpc>
              <a:spcBef>
                <a:spcPts val="600"/>
              </a:spcBef>
              <a:spcAft>
                <a:spcPts val="0"/>
              </a:spcAft>
              <a:buClr>
                <a:srgbClr val="888CA1"/>
              </a:buClr>
              <a:buSzPts val="1600"/>
              <a:buNone/>
              <a:defRPr sz="1600">
                <a:solidFill>
                  <a:srgbClr val="888CA1"/>
                </a:solidFill>
              </a:defRPr>
            </a:lvl6pPr>
            <a:lvl7pPr indent="-228600" lvl="6" marL="3200400" algn="l">
              <a:lnSpc>
                <a:spcPct val="90000"/>
              </a:lnSpc>
              <a:spcBef>
                <a:spcPts val="500"/>
              </a:spcBef>
              <a:spcAft>
                <a:spcPts val="0"/>
              </a:spcAft>
              <a:buClr>
                <a:srgbClr val="888CA1"/>
              </a:buClr>
              <a:buSzPts val="1600"/>
              <a:buNone/>
              <a:defRPr sz="1600">
                <a:solidFill>
                  <a:srgbClr val="888CA1"/>
                </a:solidFill>
              </a:defRPr>
            </a:lvl7pPr>
            <a:lvl8pPr indent="-228600" lvl="7" marL="3657600" algn="l">
              <a:lnSpc>
                <a:spcPct val="90000"/>
              </a:lnSpc>
              <a:spcBef>
                <a:spcPts val="500"/>
              </a:spcBef>
              <a:spcAft>
                <a:spcPts val="0"/>
              </a:spcAft>
              <a:buClr>
                <a:srgbClr val="888CA1"/>
              </a:buClr>
              <a:buSzPts val="1600"/>
              <a:buNone/>
              <a:defRPr sz="1600">
                <a:solidFill>
                  <a:srgbClr val="888CA1"/>
                </a:solidFill>
              </a:defRPr>
            </a:lvl8pPr>
            <a:lvl9pPr indent="-228600" lvl="8" marL="4114800" algn="l">
              <a:lnSpc>
                <a:spcPct val="90000"/>
              </a:lnSpc>
              <a:spcBef>
                <a:spcPts val="500"/>
              </a:spcBef>
              <a:spcAft>
                <a:spcPts val="0"/>
              </a:spcAft>
              <a:buClr>
                <a:srgbClr val="888CA1"/>
              </a:buClr>
              <a:buSzPts val="1600"/>
              <a:buNone/>
              <a:defRPr sz="1600">
                <a:solidFill>
                  <a:srgbClr val="888CA1"/>
                </a:solidFill>
              </a:defRPr>
            </a:lvl9pPr>
          </a:lstStyle>
          <a:p/>
        </p:txBody>
      </p:sp>
      <p:sp>
        <p:nvSpPr>
          <p:cNvPr id="99" name="Google Shape;9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3"/>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102" name="Google Shape;102;p63"/>
          <p:cNvPicPr preferRelativeResize="0"/>
          <p:nvPr/>
        </p:nvPicPr>
        <p:blipFill rotWithShape="1">
          <a:blip r:embed="rId3">
            <a:alphaModFix/>
          </a:blip>
          <a:srcRect b="0" l="0" r="0" t="0"/>
          <a:stretch/>
        </p:blipFill>
        <p:spPr>
          <a:xfrm>
            <a:off x="8702891" y="928130"/>
            <a:ext cx="2271278" cy="208200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Academy Bulleted Slide" type="obj">
  <p:cSld name="OBJECT">
    <p:spTree>
      <p:nvGrpSpPr>
        <p:cNvPr id="103" name="Shape 103"/>
        <p:cNvGrpSpPr/>
        <p:nvPr/>
      </p:nvGrpSpPr>
      <p:grpSpPr>
        <a:xfrm>
          <a:off x="0" y="0"/>
          <a:ext cx="0" cy="0"/>
          <a:chOff x="0" y="0"/>
          <a:chExt cx="0" cy="0"/>
        </a:xfrm>
      </p:grpSpPr>
      <p:sp>
        <p:nvSpPr>
          <p:cNvPr id="104" name="Google Shape;10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4400"/>
              <a:buFont typeface="Roboto Slab"/>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60"/>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Comparison">
  <p:cSld name="3 Column Comparison">
    <p:spTree>
      <p:nvGrpSpPr>
        <p:cNvPr id="109" name="Shape 109"/>
        <p:cNvGrpSpPr/>
        <p:nvPr/>
      </p:nvGrpSpPr>
      <p:grpSpPr>
        <a:xfrm>
          <a:off x="0" y="0"/>
          <a:ext cx="0" cy="0"/>
          <a:chOff x="0" y="0"/>
          <a:chExt cx="0" cy="0"/>
        </a:xfrm>
      </p:grpSpPr>
      <p:sp>
        <p:nvSpPr>
          <p:cNvPr id="110" name="Google Shape;11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62"/>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14" name="Google Shape;114;p62"/>
          <p:cNvSpPr txBox="1"/>
          <p:nvPr>
            <p:ph idx="1" type="body"/>
          </p:nvPr>
        </p:nvSpPr>
        <p:spPr>
          <a:xfrm>
            <a:off x="838200" y="2460170"/>
            <a:ext cx="3224168" cy="3388866"/>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62"/>
          <p:cNvSpPr/>
          <p:nvPr/>
        </p:nvSpPr>
        <p:spPr>
          <a:xfrm>
            <a:off x="838201" y="1883555"/>
            <a:ext cx="3214960" cy="665559"/>
          </a:xfrm>
          <a:prstGeom prst="round2DiagRect">
            <a:avLst>
              <a:gd fmla="val 50000" name="adj1"/>
              <a:gd fmla="val 0" name="adj2"/>
            </a:avLst>
          </a:prstGeom>
          <a:solidFill>
            <a:schemeClr val="dk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t/>
            </a:r>
            <a:endParaRPr b="0" i="0" sz="1400" u="none" cap="none" strike="noStrike">
              <a:solidFill>
                <a:schemeClr val="lt1"/>
              </a:solidFill>
              <a:latin typeface="Roboto Slab"/>
              <a:ea typeface="Roboto Slab"/>
              <a:cs typeface="Roboto Slab"/>
              <a:sym typeface="Roboto Slab"/>
            </a:endParaRPr>
          </a:p>
        </p:txBody>
      </p:sp>
      <p:sp>
        <p:nvSpPr>
          <p:cNvPr id="116" name="Google Shape;116;p62"/>
          <p:cNvSpPr/>
          <p:nvPr/>
        </p:nvSpPr>
        <p:spPr>
          <a:xfrm>
            <a:off x="4563784" y="1883555"/>
            <a:ext cx="3230793" cy="665559"/>
          </a:xfrm>
          <a:prstGeom prst="round2Diag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17" name="Google Shape;117;p62"/>
          <p:cNvSpPr/>
          <p:nvPr/>
        </p:nvSpPr>
        <p:spPr>
          <a:xfrm>
            <a:off x="8289368" y="1895475"/>
            <a:ext cx="3230793" cy="665559"/>
          </a:xfrm>
          <a:prstGeom prst="round2DiagRect">
            <a:avLst>
              <a:gd fmla="val 50000"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18" name="Google Shape;118;p62"/>
          <p:cNvSpPr txBox="1"/>
          <p:nvPr>
            <p:ph idx="2" type="body"/>
          </p:nvPr>
        </p:nvSpPr>
        <p:spPr>
          <a:xfrm>
            <a:off x="4572000" y="2460170"/>
            <a:ext cx="3224168" cy="3388866"/>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62"/>
          <p:cNvSpPr txBox="1"/>
          <p:nvPr>
            <p:ph idx="3" type="body"/>
          </p:nvPr>
        </p:nvSpPr>
        <p:spPr>
          <a:xfrm>
            <a:off x="8296275" y="2460170"/>
            <a:ext cx="3224168" cy="3388866"/>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62"/>
          <p:cNvSpPr txBox="1"/>
          <p:nvPr>
            <p:ph idx="4" type="body"/>
          </p:nvPr>
        </p:nvSpPr>
        <p:spPr>
          <a:xfrm>
            <a:off x="836608" y="1883555"/>
            <a:ext cx="3201991" cy="665559"/>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62"/>
          <p:cNvSpPr txBox="1"/>
          <p:nvPr>
            <p:ph idx="5" type="body"/>
          </p:nvPr>
        </p:nvSpPr>
        <p:spPr>
          <a:xfrm>
            <a:off x="4560883" y="1883555"/>
            <a:ext cx="3201991" cy="665559"/>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62"/>
          <p:cNvSpPr txBox="1"/>
          <p:nvPr>
            <p:ph idx="6" type="body"/>
          </p:nvPr>
        </p:nvSpPr>
        <p:spPr>
          <a:xfrm>
            <a:off x="8285158" y="1883555"/>
            <a:ext cx="3201991" cy="665559"/>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Academy Two Column" type="twoObj">
  <p:cSld name="TWO_OBJECTS">
    <p:spTree>
      <p:nvGrpSpPr>
        <p:cNvPr id="123" name="Shape 123"/>
        <p:cNvGrpSpPr/>
        <p:nvPr/>
      </p:nvGrpSpPr>
      <p:grpSpPr>
        <a:xfrm>
          <a:off x="0" y="0"/>
          <a:ext cx="0" cy="0"/>
          <a:chOff x="0" y="0"/>
          <a:chExt cx="0" cy="0"/>
        </a:xfrm>
      </p:grpSpPr>
      <p:sp>
        <p:nvSpPr>
          <p:cNvPr id="124" name="Google Shape;12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6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6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61"/>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anklin Academy Blank" type="blank">
  <p:cSld name="BLANK">
    <p:bg>
      <p:bgPr>
        <a:solidFill>
          <a:schemeClr val="dk2"/>
        </a:solidFill>
      </p:bgPr>
    </p:bg>
    <p:spTree>
      <p:nvGrpSpPr>
        <p:cNvPr id="130" name="Shape 130"/>
        <p:cNvGrpSpPr/>
        <p:nvPr/>
      </p:nvGrpSpPr>
      <p:grpSpPr>
        <a:xfrm>
          <a:off x="0" y="0"/>
          <a:ext cx="0" cy="0"/>
          <a:chOff x="0" y="0"/>
          <a:chExt cx="0" cy="0"/>
        </a:xfrm>
      </p:grpSpPr>
      <p:sp>
        <p:nvSpPr>
          <p:cNvPr id="131" name="Google Shape;131;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64"/>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134" name="Google Shape;134;p64"/>
          <p:cNvPicPr preferRelativeResize="0"/>
          <p:nvPr/>
        </p:nvPicPr>
        <p:blipFill rotWithShape="1">
          <a:blip r:embed="rId2">
            <a:alphaModFix/>
          </a:blip>
          <a:srcRect b="0" l="0" r="0" t="0"/>
          <a:stretch/>
        </p:blipFill>
        <p:spPr>
          <a:xfrm>
            <a:off x="2305050" y="1727488"/>
            <a:ext cx="7343775" cy="267046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Academy Blank">
  <p:cSld name="Franklin Academy Blank">
    <p:spTree>
      <p:nvGrpSpPr>
        <p:cNvPr id="135" name="Shape 135"/>
        <p:cNvGrpSpPr/>
        <p:nvPr/>
      </p:nvGrpSpPr>
      <p:grpSpPr>
        <a:xfrm>
          <a:off x="0" y="0"/>
          <a:ext cx="0" cy="0"/>
          <a:chOff x="0" y="0"/>
          <a:chExt cx="0" cy="0"/>
        </a:xfrm>
      </p:grpSpPr>
      <p:sp>
        <p:nvSpPr>
          <p:cNvPr id="136" name="Google Shape;136;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65"/>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3 Column Comparison">
  <p:cSld name="Franklin Center 3 Column Comparison">
    <p:spTree>
      <p:nvGrpSpPr>
        <p:cNvPr id="139" name="Shape 139"/>
        <p:cNvGrpSpPr/>
        <p:nvPr/>
      </p:nvGrpSpPr>
      <p:grpSpPr>
        <a:xfrm>
          <a:off x="0" y="0"/>
          <a:ext cx="0" cy="0"/>
          <a:chOff x="0" y="0"/>
          <a:chExt cx="0" cy="0"/>
        </a:xfrm>
      </p:grpSpPr>
      <p:sp>
        <p:nvSpPr>
          <p:cNvPr id="140" name="Google Shape;140;g3acc62f7623_0_2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3acc62f7623_0_2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acc62f7623_0_2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3acc62f7623_0_234"/>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44" name="Google Shape;144;g3acc62f7623_0_234"/>
          <p:cNvSpPr txBox="1"/>
          <p:nvPr>
            <p:ph idx="1" type="body"/>
          </p:nvPr>
        </p:nvSpPr>
        <p:spPr>
          <a:xfrm>
            <a:off x="8382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Clr>
                <a:schemeClr val="dk1"/>
              </a:buClr>
              <a:buSzPts val="1600"/>
              <a:buChar char="•"/>
              <a:defRPr sz="1600"/>
            </a:lvl1pPr>
            <a:lvl2pPr indent="-317500" lvl="1" marL="914400" algn="l">
              <a:lnSpc>
                <a:spcPct val="100000"/>
              </a:lnSpc>
              <a:spcBef>
                <a:spcPts val="600"/>
              </a:spcBef>
              <a:spcAft>
                <a:spcPts val="0"/>
              </a:spcAft>
              <a:buClr>
                <a:schemeClr val="dk1"/>
              </a:buClr>
              <a:buSzPts val="1400"/>
              <a:buChar char="•"/>
              <a:defRPr sz="1400"/>
            </a:lvl2pPr>
            <a:lvl3pPr indent="-304800" lvl="2" marL="1371600" algn="l">
              <a:lnSpc>
                <a:spcPct val="100000"/>
              </a:lnSpc>
              <a:spcBef>
                <a:spcPts val="600"/>
              </a:spcBef>
              <a:spcAft>
                <a:spcPts val="0"/>
              </a:spcAft>
              <a:buClr>
                <a:schemeClr val="dk1"/>
              </a:buClr>
              <a:buSzPts val="1200"/>
              <a:buChar char="•"/>
              <a:defRPr sz="1200"/>
            </a:lvl3pPr>
            <a:lvl4pPr indent="-298450" lvl="3" marL="1828800" algn="l">
              <a:lnSpc>
                <a:spcPct val="100000"/>
              </a:lnSpc>
              <a:spcBef>
                <a:spcPts val="600"/>
              </a:spcBef>
              <a:spcAft>
                <a:spcPts val="0"/>
              </a:spcAft>
              <a:buClr>
                <a:schemeClr val="dk1"/>
              </a:buClr>
              <a:buSzPts val="1100"/>
              <a:buChar char="•"/>
              <a:defRPr sz="1100"/>
            </a:lvl4pPr>
            <a:lvl5pPr indent="-298450" lvl="4" marL="2286000" algn="l">
              <a:lnSpc>
                <a:spcPct val="100000"/>
              </a:lnSpc>
              <a:spcBef>
                <a:spcPts val="600"/>
              </a:spcBef>
              <a:spcAft>
                <a:spcPts val="0"/>
              </a:spcAft>
              <a:buClr>
                <a:schemeClr val="dk1"/>
              </a:buClr>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g3acc62f7623_0_234"/>
          <p:cNvSpPr/>
          <p:nvPr/>
        </p:nvSpPr>
        <p:spPr>
          <a:xfrm>
            <a:off x="838201" y="1883555"/>
            <a:ext cx="3215100" cy="665700"/>
          </a:xfrm>
          <a:prstGeom prst="round2DiagRect">
            <a:avLst>
              <a:gd fmla="val 50000" name="adj1"/>
              <a:gd fmla="val 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t/>
            </a:r>
            <a:endParaRPr b="0" i="0" sz="1400" u="none" cap="none" strike="noStrike">
              <a:solidFill>
                <a:schemeClr val="lt1"/>
              </a:solidFill>
              <a:latin typeface="Roboto Slab"/>
              <a:ea typeface="Roboto Slab"/>
              <a:cs typeface="Roboto Slab"/>
              <a:sym typeface="Roboto Slab"/>
            </a:endParaRPr>
          </a:p>
        </p:txBody>
      </p:sp>
      <p:sp>
        <p:nvSpPr>
          <p:cNvPr id="146" name="Google Shape;146;g3acc62f7623_0_234"/>
          <p:cNvSpPr/>
          <p:nvPr/>
        </p:nvSpPr>
        <p:spPr>
          <a:xfrm>
            <a:off x="4563784" y="1883555"/>
            <a:ext cx="3230700" cy="665700"/>
          </a:xfrm>
          <a:prstGeom prst="round2DiagRect">
            <a:avLst>
              <a:gd fmla="val 50000" name="adj1"/>
              <a:gd fmla="val 0" name="adj2"/>
            </a:avLst>
          </a:prstGeom>
          <a:solidFill>
            <a:schemeClr val="dk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47" name="Google Shape;147;g3acc62f7623_0_234"/>
          <p:cNvSpPr/>
          <p:nvPr/>
        </p:nvSpPr>
        <p:spPr>
          <a:xfrm>
            <a:off x="8289368" y="1895475"/>
            <a:ext cx="3230700" cy="665700"/>
          </a:xfrm>
          <a:prstGeom prst="round2Diag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48" name="Google Shape;148;g3acc62f7623_0_234"/>
          <p:cNvSpPr txBox="1"/>
          <p:nvPr>
            <p:ph idx="2" type="body"/>
          </p:nvPr>
        </p:nvSpPr>
        <p:spPr>
          <a:xfrm>
            <a:off x="45720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Clr>
                <a:schemeClr val="dk1"/>
              </a:buClr>
              <a:buSzPts val="1600"/>
              <a:buChar char="•"/>
              <a:defRPr sz="1600"/>
            </a:lvl1pPr>
            <a:lvl2pPr indent="-317500" lvl="1" marL="914400" algn="l">
              <a:lnSpc>
                <a:spcPct val="100000"/>
              </a:lnSpc>
              <a:spcBef>
                <a:spcPts val="600"/>
              </a:spcBef>
              <a:spcAft>
                <a:spcPts val="0"/>
              </a:spcAft>
              <a:buClr>
                <a:schemeClr val="dk1"/>
              </a:buClr>
              <a:buSzPts val="1400"/>
              <a:buChar char="•"/>
              <a:defRPr sz="1400"/>
            </a:lvl2pPr>
            <a:lvl3pPr indent="-304800" lvl="2" marL="1371600" algn="l">
              <a:lnSpc>
                <a:spcPct val="100000"/>
              </a:lnSpc>
              <a:spcBef>
                <a:spcPts val="600"/>
              </a:spcBef>
              <a:spcAft>
                <a:spcPts val="0"/>
              </a:spcAft>
              <a:buClr>
                <a:schemeClr val="dk1"/>
              </a:buClr>
              <a:buSzPts val="1200"/>
              <a:buChar char="•"/>
              <a:defRPr sz="1200"/>
            </a:lvl3pPr>
            <a:lvl4pPr indent="-298450" lvl="3" marL="1828800" algn="l">
              <a:lnSpc>
                <a:spcPct val="100000"/>
              </a:lnSpc>
              <a:spcBef>
                <a:spcPts val="600"/>
              </a:spcBef>
              <a:spcAft>
                <a:spcPts val="0"/>
              </a:spcAft>
              <a:buClr>
                <a:schemeClr val="dk1"/>
              </a:buClr>
              <a:buSzPts val="1100"/>
              <a:buChar char="•"/>
              <a:defRPr sz="1100"/>
            </a:lvl4pPr>
            <a:lvl5pPr indent="-298450" lvl="4" marL="2286000" algn="l">
              <a:lnSpc>
                <a:spcPct val="100000"/>
              </a:lnSpc>
              <a:spcBef>
                <a:spcPts val="600"/>
              </a:spcBef>
              <a:spcAft>
                <a:spcPts val="0"/>
              </a:spcAft>
              <a:buClr>
                <a:schemeClr val="dk1"/>
              </a:buClr>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g3acc62f7623_0_234"/>
          <p:cNvSpPr txBox="1"/>
          <p:nvPr>
            <p:ph idx="3" type="body"/>
          </p:nvPr>
        </p:nvSpPr>
        <p:spPr>
          <a:xfrm>
            <a:off x="8296275"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Clr>
                <a:schemeClr val="dk1"/>
              </a:buClr>
              <a:buSzPts val="1600"/>
              <a:buChar char="•"/>
              <a:defRPr sz="1600"/>
            </a:lvl1pPr>
            <a:lvl2pPr indent="-317500" lvl="1" marL="914400" algn="l">
              <a:lnSpc>
                <a:spcPct val="100000"/>
              </a:lnSpc>
              <a:spcBef>
                <a:spcPts val="600"/>
              </a:spcBef>
              <a:spcAft>
                <a:spcPts val="0"/>
              </a:spcAft>
              <a:buClr>
                <a:schemeClr val="dk1"/>
              </a:buClr>
              <a:buSzPts val="1400"/>
              <a:buChar char="•"/>
              <a:defRPr sz="1400"/>
            </a:lvl2pPr>
            <a:lvl3pPr indent="-304800" lvl="2" marL="1371600" algn="l">
              <a:lnSpc>
                <a:spcPct val="100000"/>
              </a:lnSpc>
              <a:spcBef>
                <a:spcPts val="600"/>
              </a:spcBef>
              <a:spcAft>
                <a:spcPts val="0"/>
              </a:spcAft>
              <a:buClr>
                <a:schemeClr val="dk1"/>
              </a:buClr>
              <a:buSzPts val="1200"/>
              <a:buChar char="•"/>
              <a:defRPr sz="1200"/>
            </a:lvl3pPr>
            <a:lvl4pPr indent="-298450" lvl="3" marL="1828800" algn="l">
              <a:lnSpc>
                <a:spcPct val="100000"/>
              </a:lnSpc>
              <a:spcBef>
                <a:spcPts val="600"/>
              </a:spcBef>
              <a:spcAft>
                <a:spcPts val="0"/>
              </a:spcAft>
              <a:buClr>
                <a:schemeClr val="dk1"/>
              </a:buClr>
              <a:buSzPts val="1100"/>
              <a:buChar char="•"/>
              <a:defRPr sz="1100"/>
            </a:lvl4pPr>
            <a:lvl5pPr indent="-298450" lvl="4" marL="2286000" algn="l">
              <a:lnSpc>
                <a:spcPct val="100000"/>
              </a:lnSpc>
              <a:spcBef>
                <a:spcPts val="600"/>
              </a:spcBef>
              <a:spcAft>
                <a:spcPts val="0"/>
              </a:spcAft>
              <a:buClr>
                <a:schemeClr val="dk1"/>
              </a:buClr>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3acc62f7623_0_234"/>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sz="1800">
                <a:solidFill>
                  <a:schemeClr val="lt1"/>
                </a:solidFill>
              </a:defRPr>
            </a:lvl1pPr>
            <a:lvl2pPr indent="-228600" lvl="1" marL="914400" algn="l">
              <a:lnSpc>
                <a:spcPct val="100000"/>
              </a:lnSpc>
              <a:spcBef>
                <a:spcPts val="600"/>
              </a:spcBef>
              <a:spcAft>
                <a:spcPts val="0"/>
              </a:spcAft>
              <a:buClr>
                <a:schemeClr val="dk1"/>
              </a:buClr>
              <a:buSzPts val="2400"/>
              <a:buNone/>
              <a:defRPr/>
            </a:lvl2pPr>
            <a:lvl3pPr indent="-228600" lvl="2" marL="1371600" algn="l">
              <a:lnSpc>
                <a:spcPct val="100000"/>
              </a:lnSpc>
              <a:spcBef>
                <a:spcPts val="600"/>
              </a:spcBef>
              <a:spcAft>
                <a:spcPts val="0"/>
              </a:spcAft>
              <a:buClr>
                <a:schemeClr val="dk1"/>
              </a:buClr>
              <a:buSzPts val="2000"/>
              <a:buNone/>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10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g3acc62f7623_0_234"/>
          <p:cNvSpPr txBox="1"/>
          <p:nvPr>
            <p:ph idx="5" type="body"/>
          </p:nvPr>
        </p:nvSpPr>
        <p:spPr>
          <a:xfrm>
            <a:off x="4560883"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sz="1800">
                <a:solidFill>
                  <a:schemeClr val="lt1"/>
                </a:solidFill>
              </a:defRPr>
            </a:lvl1pPr>
            <a:lvl2pPr indent="-228600" lvl="1" marL="914400" algn="l">
              <a:lnSpc>
                <a:spcPct val="100000"/>
              </a:lnSpc>
              <a:spcBef>
                <a:spcPts val="600"/>
              </a:spcBef>
              <a:spcAft>
                <a:spcPts val="0"/>
              </a:spcAft>
              <a:buClr>
                <a:schemeClr val="dk1"/>
              </a:buClr>
              <a:buSzPts val="2400"/>
              <a:buNone/>
              <a:defRPr/>
            </a:lvl2pPr>
            <a:lvl3pPr indent="-228600" lvl="2" marL="1371600" algn="l">
              <a:lnSpc>
                <a:spcPct val="100000"/>
              </a:lnSpc>
              <a:spcBef>
                <a:spcPts val="600"/>
              </a:spcBef>
              <a:spcAft>
                <a:spcPts val="0"/>
              </a:spcAft>
              <a:buClr>
                <a:schemeClr val="dk1"/>
              </a:buClr>
              <a:buSzPts val="2000"/>
              <a:buNone/>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10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g3acc62f7623_0_234"/>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sz="1800">
                <a:solidFill>
                  <a:schemeClr val="lt1"/>
                </a:solidFill>
              </a:defRPr>
            </a:lvl1pPr>
            <a:lvl2pPr indent="-228600" lvl="1" marL="914400" algn="l">
              <a:lnSpc>
                <a:spcPct val="100000"/>
              </a:lnSpc>
              <a:spcBef>
                <a:spcPts val="600"/>
              </a:spcBef>
              <a:spcAft>
                <a:spcPts val="0"/>
              </a:spcAft>
              <a:buClr>
                <a:schemeClr val="dk1"/>
              </a:buClr>
              <a:buSzPts val="2400"/>
              <a:buNone/>
              <a:defRPr/>
            </a:lvl2pPr>
            <a:lvl3pPr indent="-228600" lvl="2" marL="1371600" algn="l">
              <a:lnSpc>
                <a:spcPct val="100000"/>
              </a:lnSpc>
              <a:spcBef>
                <a:spcPts val="600"/>
              </a:spcBef>
              <a:spcAft>
                <a:spcPts val="0"/>
              </a:spcAft>
              <a:buClr>
                <a:schemeClr val="dk1"/>
              </a:buClr>
              <a:buSzPts val="2000"/>
              <a:buNone/>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10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Title Slide" showMasterSp="0" type="title">
  <p:cSld name="TITLE">
    <p:bg>
      <p:bgPr>
        <a:solidFill>
          <a:schemeClr val="accent4"/>
        </a:solidFill>
      </p:bgPr>
    </p:bg>
    <p:spTree>
      <p:nvGrpSpPr>
        <p:cNvPr id="160" name="Shape 160"/>
        <p:cNvGrpSpPr/>
        <p:nvPr/>
      </p:nvGrpSpPr>
      <p:grpSpPr>
        <a:xfrm>
          <a:off x="0" y="0"/>
          <a:ext cx="0" cy="0"/>
          <a:chOff x="0" y="0"/>
          <a:chExt cx="0" cy="0"/>
        </a:xfrm>
      </p:grpSpPr>
      <p:pic>
        <p:nvPicPr>
          <p:cNvPr id="161" name="Google Shape;161;p67"/>
          <p:cNvPicPr preferRelativeResize="0"/>
          <p:nvPr/>
        </p:nvPicPr>
        <p:blipFill rotWithShape="1">
          <a:blip r:embed="rId2">
            <a:alphaModFix/>
          </a:blip>
          <a:srcRect b="0" l="0" r="0" t="0"/>
          <a:stretch/>
        </p:blipFill>
        <p:spPr>
          <a:xfrm>
            <a:off x="4500562" y="301937"/>
            <a:ext cx="3190875" cy="3145291"/>
          </a:xfrm>
          <a:prstGeom prst="rect">
            <a:avLst/>
          </a:prstGeom>
          <a:noFill/>
          <a:ln>
            <a:noFill/>
          </a:ln>
        </p:spPr>
      </p:pic>
      <p:sp>
        <p:nvSpPr>
          <p:cNvPr id="162" name="Google Shape;162;p67"/>
          <p:cNvSpPr txBox="1"/>
          <p:nvPr>
            <p:ph type="ctrTitle"/>
          </p:nvPr>
        </p:nvSpPr>
        <p:spPr>
          <a:xfrm>
            <a:off x="0" y="3288011"/>
            <a:ext cx="12192000" cy="16779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67"/>
          <p:cNvSpPr txBox="1"/>
          <p:nvPr>
            <p:ph idx="1" type="subTitle"/>
          </p:nvPr>
        </p:nvSpPr>
        <p:spPr>
          <a:xfrm>
            <a:off x="1524000" y="5187058"/>
            <a:ext cx="9144000" cy="5889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2400"/>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600"/>
              <a:buNone/>
              <a:defRPr sz="1600"/>
            </a:lvl4pPr>
            <a:lvl5pPr lvl="4" algn="ctr">
              <a:lnSpc>
                <a:spcPct val="10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4" name="Google Shape;164;p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67"/>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167" name="Google Shape;167;p67"/>
          <p:cNvPicPr preferRelativeResize="0"/>
          <p:nvPr/>
        </p:nvPicPr>
        <p:blipFill rotWithShape="1">
          <a:blip r:embed="rId3">
            <a:alphaModFix/>
          </a:blip>
          <a:srcRect b="0" l="0" r="0" t="0"/>
          <a:stretch/>
        </p:blipFill>
        <p:spPr>
          <a:xfrm>
            <a:off x="4898556" y="671584"/>
            <a:ext cx="2394889" cy="219531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Section Slide" showMasterSp="0">
  <p:cSld name="Franklin Therapy Section Slide">
    <p:bg>
      <p:bgPr>
        <a:solidFill>
          <a:schemeClr val="accent4"/>
        </a:solidFill>
      </p:bgPr>
    </p:bg>
    <p:spTree>
      <p:nvGrpSpPr>
        <p:cNvPr id="168" name="Shape 168"/>
        <p:cNvGrpSpPr/>
        <p:nvPr/>
      </p:nvGrpSpPr>
      <p:grpSpPr>
        <a:xfrm>
          <a:off x="0" y="0"/>
          <a:ext cx="0" cy="0"/>
          <a:chOff x="0" y="0"/>
          <a:chExt cx="0" cy="0"/>
        </a:xfrm>
      </p:grpSpPr>
      <p:pic>
        <p:nvPicPr>
          <p:cNvPr id="169" name="Google Shape;169;p71"/>
          <p:cNvPicPr preferRelativeResize="0"/>
          <p:nvPr/>
        </p:nvPicPr>
        <p:blipFill rotWithShape="1">
          <a:blip r:embed="rId2">
            <a:alphaModFix/>
          </a:blip>
          <a:srcRect b="0" l="0" r="0" t="0"/>
          <a:stretch/>
        </p:blipFill>
        <p:spPr>
          <a:xfrm>
            <a:off x="8316912" y="269874"/>
            <a:ext cx="3043238" cy="6086476"/>
          </a:xfrm>
          <a:prstGeom prst="rect">
            <a:avLst/>
          </a:prstGeom>
          <a:noFill/>
          <a:ln>
            <a:noFill/>
          </a:ln>
        </p:spPr>
      </p:pic>
      <p:sp>
        <p:nvSpPr>
          <p:cNvPr id="170" name="Google Shape;170;p71"/>
          <p:cNvSpPr/>
          <p:nvPr>
            <p:ph idx="2" type="pic"/>
          </p:nvPr>
        </p:nvSpPr>
        <p:spPr>
          <a:xfrm>
            <a:off x="5695950" y="3657600"/>
            <a:ext cx="4829100" cy="2422500"/>
          </a:xfrm>
          <a:prstGeom prst="round2DiagRect">
            <a:avLst>
              <a:gd fmla="val 50000" name="adj1"/>
              <a:gd fmla="val 0" name="adj2"/>
            </a:avLst>
          </a:prstGeom>
          <a:noFill/>
          <a:ln>
            <a:noFill/>
          </a:ln>
        </p:spPr>
      </p:sp>
      <p:sp>
        <p:nvSpPr>
          <p:cNvPr id="171" name="Google Shape;171;p71"/>
          <p:cNvSpPr txBox="1"/>
          <p:nvPr>
            <p:ph type="title"/>
          </p:nvPr>
        </p:nvSpPr>
        <p:spPr>
          <a:xfrm>
            <a:off x="831850" y="433388"/>
            <a:ext cx="64548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71"/>
          <p:cNvSpPr txBox="1"/>
          <p:nvPr>
            <p:ph idx="1" type="body"/>
          </p:nvPr>
        </p:nvSpPr>
        <p:spPr>
          <a:xfrm>
            <a:off x="831850" y="3530850"/>
            <a:ext cx="6454800" cy="1282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400"/>
              <a:buNone/>
              <a:defRPr sz="2400">
                <a:solidFill>
                  <a:schemeClr val="lt1"/>
                </a:solidFill>
              </a:defRPr>
            </a:lvl1pPr>
            <a:lvl2pPr indent="-228600" lvl="1" marL="914400" algn="l">
              <a:lnSpc>
                <a:spcPct val="100000"/>
              </a:lnSpc>
              <a:spcBef>
                <a:spcPts val="600"/>
              </a:spcBef>
              <a:spcAft>
                <a:spcPts val="0"/>
              </a:spcAft>
              <a:buSzPts val="2000"/>
              <a:buNone/>
              <a:defRPr sz="2000">
                <a:solidFill>
                  <a:srgbClr val="888CA1"/>
                </a:solidFill>
              </a:defRPr>
            </a:lvl2pPr>
            <a:lvl3pPr indent="-228600" lvl="2" marL="1371600" algn="l">
              <a:lnSpc>
                <a:spcPct val="100000"/>
              </a:lnSpc>
              <a:spcBef>
                <a:spcPts val="600"/>
              </a:spcBef>
              <a:spcAft>
                <a:spcPts val="0"/>
              </a:spcAft>
              <a:buSzPts val="1800"/>
              <a:buNone/>
              <a:defRPr sz="1800">
                <a:solidFill>
                  <a:srgbClr val="888CA1"/>
                </a:solidFill>
              </a:defRPr>
            </a:lvl3pPr>
            <a:lvl4pPr indent="-228600" lvl="3" marL="1828800" algn="l">
              <a:lnSpc>
                <a:spcPct val="100000"/>
              </a:lnSpc>
              <a:spcBef>
                <a:spcPts val="600"/>
              </a:spcBef>
              <a:spcAft>
                <a:spcPts val="0"/>
              </a:spcAft>
              <a:buSzPts val="1600"/>
              <a:buNone/>
              <a:defRPr sz="1600">
                <a:solidFill>
                  <a:srgbClr val="888CA1"/>
                </a:solidFill>
              </a:defRPr>
            </a:lvl4pPr>
            <a:lvl5pPr indent="-228600" lvl="4" marL="2286000" algn="l">
              <a:lnSpc>
                <a:spcPct val="100000"/>
              </a:lnSpc>
              <a:spcBef>
                <a:spcPts val="600"/>
              </a:spcBef>
              <a:spcAft>
                <a:spcPts val="0"/>
              </a:spcAft>
              <a:buSzPts val="1600"/>
              <a:buNone/>
              <a:defRPr sz="1600">
                <a:solidFill>
                  <a:srgbClr val="888CA1"/>
                </a:solidFill>
              </a:defRPr>
            </a:lvl5pPr>
            <a:lvl6pPr indent="-228600" lvl="5" marL="2743200" algn="l">
              <a:lnSpc>
                <a:spcPct val="90000"/>
              </a:lnSpc>
              <a:spcBef>
                <a:spcPts val="600"/>
              </a:spcBef>
              <a:spcAft>
                <a:spcPts val="0"/>
              </a:spcAft>
              <a:buClr>
                <a:srgbClr val="888CA1"/>
              </a:buClr>
              <a:buSzPts val="1600"/>
              <a:buNone/>
              <a:defRPr sz="1600">
                <a:solidFill>
                  <a:srgbClr val="888CA1"/>
                </a:solidFill>
              </a:defRPr>
            </a:lvl6pPr>
            <a:lvl7pPr indent="-228600" lvl="6" marL="3200400" algn="l">
              <a:lnSpc>
                <a:spcPct val="90000"/>
              </a:lnSpc>
              <a:spcBef>
                <a:spcPts val="500"/>
              </a:spcBef>
              <a:spcAft>
                <a:spcPts val="0"/>
              </a:spcAft>
              <a:buClr>
                <a:srgbClr val="888CA1"/>
              </a:buClr>
              <a:buSzPts val="1600"/>
              <a:buNone/>
              <a:defRPr sz="1600">
                <a:solidFill>
                  <a:srgbClr val="888CA1"/>
                </a:solidFill>
              </a:defRPr>
            </a:lvl7pPr>
            <a:lvl8pPr indent="-228600" lvl="7" marL="3657600" algn="l">
              <a:lnSpc>
                <a:spcPct val="90000"/>
              </a:lnSpc>
              <a:spcBef>
                <a:spcPts val="500"/>
              </a:spcBef>
              <a:spcAft>
                <a:spcPts val="0"/>
              </a:spcAft>
              <a:buClr>
                <a:srgbClr val="888CA1"/>
              </a:buClr>
              <a:buSzPts val="1600"/>
              <a:buNone/>
              <a:defRPr sz="1600">
                <a:solidFill>
                  <a:srgbClr val="888CA1"/>
                </a:solidFill>
              </a:defRPr>
            </a:lvl8pPr>
            <a:lvl9pPr indent="-228600" lvl="8" marL="4114800" algn="l">
              <a:lnSpc>
                <a:spcPct val="90000"/>
              </a:lnSpc>
              <a:spcBef>
                <a:spcPts val="500"/>
              </a:spcBef>
              <a:spcAft>
                <a:spcPts val="0"/>
              </a:spcAft>
              <a:buClr>
                <a:srgbClr val="888CA1"/>
              </a:buClr>
              <a:buSzPts val="1600"/>
              <a:buNone/>
              <a:defRPr sz="1600">
                <a:solidFill>
                  <a:srgbClr val="888CA1"/>
                </a:solidFill>
              </a:defRPr>
            </a:lvl9pPr>
          </a:lstStyle>
          <a:p/>
        </p:txBody>
      </p:sp>
      <p:sp>
        <p:nvSpPr>
          <p:cNvPr id="173" name="Google Shape;173;p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71"/>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176" name="Google Shape;176;p71"/>
          <p:cNvPicPr preferRelativeResize="0"/>
          <p:nvPr/>
        </p:nvPicPr>
        <p:blipFill rotWithShape="1">
          <a:blip r:embed="rId3">
            <a:alphaModFix/>
          </a:blip>
          <a:srcRect b="0" l="0" r="0" t="0"/>
          <a:stretch/>
        </p:blipFill>
        <p:spPr>
          <a:xfrm>
            <a:off x="8702891" y="928130"/>
            <a:ext cx="2271276" cy="208200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Section Slide" showMasterSp="0">
  <p:cSld name="Franklin Center Section Slide">
    <p:bg>
      <p:bgPr>
        <a:solidFill>
          <a:schemeClr val="dk1"/>
        </a:solidFill>
      </p:bgPr>
    </p:bg>
    <p:spTree>
      <p:nvGrpSpPr>
        <p:cNvPr id="21" name="Shape 21"/>
        <p:cNvGrpSpPr/>
        <p:nvPr/>
      </p:nvGrpSpPr>
      <p:grpSpPr>
        <a:xfrm>
          <a:off x="0" y="0"/>
          <a:ext cx="0" cy="0"/>
          <a:chOff x="0" y="0"/>
          <a:chExt cx="0" cy="0"/>
        </a:xfrm>
      </p:grpSpPr>
      <p:pic>
        <p:nvPicPr>
          <p:cNvPr id="22" name="Google Shape;22;p56"/>
          <p:cNvPicPr preferRelativeResize="0"/>
          <p:nvPr/>
        </p:nvPicPr>
        <p:blipFill rotWithShape="1">
          <a:blip r:embed="rId2">
            <a:alphaModFix/>
          </a:blip>
          <a:srcRect b="0" l="0" r="0" t="0"/>
          <a:stretch/>
        </p:blipFill>
        <p:spPr>
          <a:xfrm>
            <a:off x="8316912" y="269874"/>
            <a:ext cx="3043238" cy="6086476"/>
          </a:xfrm>
          <a:prstGeom prst="rect">
            <a:avLst/>
          </a:prstGeom>
          <a:noFill/>
          <a:ln>
            <a:noFill/>
          </a:ln>
        </p:spPr>
      </p:pic>
      <p:sp>
        <p:nvSpPr>
          <p:cNvPr id="23" name="Google Shape;23;p56"/>
          <p:cNvSpPr txBox="1"/>
          <p:nvPr>
            <p:ph type="title"/>
          </p:nvPr>
        </p:nvSpPr>
        <p:spPr>
          <a:xfrm>
            <a:off x="831850" y="347663"/>
            <a:ext cx="64548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6"/>
          <p:cNvSpPr txBox="1"/>
          <p:nvPr>
            <p:ph idx="1" type="body"/>
          </p:nvPr>
        </p:nvSpPr>
        <p:spPr>
          <a:xfrm>
            <a:off x="831850" y="3445125"/>
            <a:ext cx="6454800" cy="1282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2"/>
              </a:buClr>
              <a:buSzPts val="2400"/>
              <a:buNone/>
              <a:defRPr sz="2400">
                <a:solidFill>
                  <a:schemeClr val="lt2"/>
                </a:solidFill>
              </a:defRPr>
            </a:lvl1pPr>
            <a:lvl2pPr indent="-228600" lvl="1" marL="914400" algn="l">
              <a:lnSpc>
                <a:spcPct val="100000"/>
              </a:lnSpc>
              <a:spcBef>
                <a:spcPts val="600"/>
              </a:spcBef>
              <a:spcAft>
                <a:spcPts val="0"/>
              </a:spcAft>
              <a:buClr>
                <a:srgbClr val="888CA1"/>
              </a:buClr>
              <a:buSzPts val="2000"/>
              <a:buNone/>
              <a:defRPr sz="2000">
                <a:solidFill>
                  <a:srgbClr val="888CA1"/>
                </a:solidFill>
              </a:defRPr>
            </a:lvl2pPr>
            <a:lvl3pPr indent="-228600" lvl="2" marL="1371600" algn="l">
              <a:lnSpc>
                <a:spcPct val="100000"/>
              </a:lnSpc>
              <a:spcBef>
                <a:spcPts val="600"/>
              </a:spcBef>
              <a:spcAft>
                <a:spcPts val="0"/>
              </a:spcAft>
              <a:buClr>
                <a:srgbClr val="888CA1"/>
              </a:buClr>
              <a:buSzPts val="1800"/>
              <a:buNone/>
              <a:defRPr sz="1800">
                <a:solidFill>
                  <a:srgbClr val="888CA1"/>
                </a:solidFill>
              </a:defRPr>
            </a:lvl3pPr>
            <a:lvl4pPr indent="-228600" lvl="3" marL="1828800" algn="l">
              <a:lnSpc>
                <a:spcPct val="100000"/>
              </a:lnSpc>
              <a:spcBef>
                <a:spcPts val="600"/>
              </a:spcBef>
              <a:spcAft>
                <a:spcPts val="0"/>
              </a:spcAft>
              <a:buClr>
                <a:srgbClr val="888CA1"/>
              </a:buClr>
              <a:buSzPts val="1600"/>
              <a:buNone/>
              <a:defRPr sz="1600">
                <a:solidFill>
                  <a:srgbClr val="888CA1"/>
                </a:solidFill>
              </a:defRPr>
            </a:lvl4pPr>
            <a:lvl5pPr indent="-228600" lvl="4" marL="2286000" algn="l">
              <a:lnSpc>
                <a:spcPct val="100000"/>
              </a:lnSpc>
              <a:spcBef>
                <a:spcPts val="600"/>
              </a:spcBef>
              <a:spcAft>
                <a:spcPts val="0"/>
              </a:spcAft>
              <a:buClr>
                <a:srgbClr val="888CA1"/>
              </a:buClr>
              <a:buSzPts val="1600"/>
              <a:buNone/>
              <a:defRPr sz="1600">
                <a:solidFill>
                  <a:srgbClr val="888CA1"/>
                </a:solidFill>
              </a:defRPr>
            </a:lvl5pPr>
            <a:lvl6pPr indent="-228600" lvl="5" marL="2743200" algn="l">
              <a:lnSpc>
                <a:spcPct val="90000"/>
              </a:lnSpc>
              <a:spcBef>
                <a:spcPts val="600"/>
              </a:spcBef>
              <a:spcAft>
                <a:spcPts val="0"/>
              </a:spcAft>
              <a:buClr>
                <a:srgbClr val="888CA1"/>
              </a:buClr>
              <a:buSzPts val="1600"/>
              <a:buNone/>
              <a:defRPr sz="1600">
                <a:solidFill>
                  <a:srgbClr val="888CA1"/>
                </a:solidFill>
              </a:defRPr>
            </a:lvl6pPr>
            <a:lvl7pPr indent="-228600" lvl="6" marL="3200400" algn="l">
              <a:lnSpc>
                <a:spcPct val="90000"/>
              </a:lnSpc>
              <a:spcBef>
                <a:spcPts val="500"/>
              </a:spcBef>
              <a:spcAft>
                <a:spcPts val="0"/>
              </a:spcAft>
              <a:buClr>
                <a:srgbClr val="888CA1"/>
              </a:buClr>
              <a:buSzPts val="1600"/>
              <a:buNone/>
              <a:defRPr sz="1600">
                <a:solidFill>
                  <a:srgbClr val="888CA1"/>
                </a:solidFill>
              </a:defRPr>
            </a:lvl7pPr>
            <a:lvl8pPr indent="-228600" lvl="7" marL="3657600" algn="l">
              <a:lnSpc>
                <a:spcPct val="90000"/>
              </a:lnSpc>
              <a:spcBef>
                <a:spcPts val="500"/>
              </a:spcBef>
              <a:spcAft>
                <a:spcPts val="0"/>
              </a:spcAft>
              <a:buClr>
                <a:srgbClr val="888CA1"/>
              </a:buClr>
              <a:buSzPts val="1600"/>
              <a:buNone/>
              <a:defRPr sz="1600">
                <a:solidFill>
                  <a:srgbClr val="888CA1"/>
                </a:solidFill>
              </a:defRPr>
            </a:lvl8pPr>
            <a:lvl9pPr indent="-228600" lvl="8" marL="4114800" algn="l">
              <a:lnSpc>
                <a:spcPct val="90000"/>
              </a:lnSpc>
              <a:spcBef>
                <a:spcPts val="500"/>
              </a:spcBef>
              <a:spcAft>
                <a:spcPts val="0"/>
              </a:spcAft>
              <a:buClr>
                <a:srgbClr val="888CA1"/>
              </a:buClr>
              <a:buSzPts val="1600"/>
              <a:buNone/>
              <a:defRPr sz="1600">
                <a:solidFill>
                  <a:srgbClr val="888CA1"/>
                </a:solidFill>
              </a:defRPr>
            </a:lvl9pPr>
          </a:lstStyle>
          <a:p/>
        </p:txBody>
      </p:sp>
      <p:sp>
        <p:nvSpPr>
          <p:cNvPr id="25" name="Google Shape;25;p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6"/>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Logo&#10;&#10;Description automatically generated" id="28" name="Google Shape;28;p56"/>
          <p:cNvPicPr preferRelativeResize="0"/>
          <p:nvPr/>
        </p:nvPicPr>
        <p:blipFill rotWithShape="1">
          <a:blip r:embed="rId3">
            <a:alphaModFix/>
          </a:blip>
          <a:srcRect b="0" l="0" r="0" t="0"/>
          <a:stretch/>
        </p:blipFill>
        <p:spPr>
          <a:xfrm>
            <a:off x="8702891" y="928130"/>
            <a:ext cx="2271278" cy="2082005"/>
          </a:xfrm>
          <a:prstGeom prst="rect">
            <a:avLst/>
          </a:prstGeom>
          <a:noFill/>
          <a:ln>
            <a:noFill/>
          </a:ln>
        </p:spPr>
      </p:pic>
      <p:sp>
        <p:nvSpPr>
          <p:cNvPr id="29" name="Google Shape;29;p56"/>
          <p:cNvSpPr/>
          <p:nvPr>
            <p:ph idx="2" type="pic"/>
          </p:nvPr>
        </p:nvSpPr>
        <p:spPr>
          <a:xfrm>
            <a:off x="5695950" y="3657600"/>
            <a:ext cx="4829100" cy="2422500"/>
          </a:xfrm>
          <a:prstGeom prst="round2DiagRect">
            <a:avLst>
              <a:gd fmla="val 50000" name="adj1"/>
              <a:gd fmla="val 0" name="adj2"/>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Bulleted Slide" type="obj">
  <p:cSld name="OBJECT">
    <p:spTree>
      <p:nvGrpSpPr>
        <p:cNvPr id="177" name="Shape 177"/>
        <p:cNvGrpSpPr/>
        <p:nvPr/>
      </p:nvGrpSpPr>
      <p:grpSpPr>
        <a:xfrm>
          <a:off x="0" y="0"/>
          <a:ext cx="0" cy="0"/>
          <a:chOff x="0" y="0"/>
          <a:chExt cx="0" cy="0"/>
        </a:xfrm>
      </p:grpSpPr>
      <p:sp>
        <p:nvSpPr>
          <p:cNvPr id="178" name="Google Shape;178;p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4400"/>
              <a:buFont typeface="Roboto Slab"/>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6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68"/>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3 Column Comparison">
  <p:cSld name="Franklin Therapy 3 Column Comparison">
    <p:spTree>
      <p:nvGrpSpPr>
        <p:cNvPr id="183" name="Shape 183"/>
        <p:cNvGrpSpPr/>
        <p:nvPr/>
      </p:nvGrpSpPr>
      <p:grpSpPr>
        <a:xfrm>
          <a:off x="0" y="0"/>
          <a:ext cx="0" cy="0"/>
          <a:chOff x="0" y="0"/>
          <a:chExt cx="0" cy="0"/>
        </a:xfrm>
      </p:grpSpPr>
      <p:sp>
        <p:nvSpPr>
          <p:cNvPr id="184" name="Google Shape;184;p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70"/>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88" name="Google Shape;188;p70"/>
          <p:cNvSpPr txBox="1"/>
          <p:nvPr>
            <p:ph idx="1" type="body"/>
          </p:nvPr>
        </p:nvSpPr>
        <p:spPr>
          <a:xfrm>
            <a:off x="8382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70"/>
          <p:cNvSpPr/>
          <p:nvPr/>
        </p:nvSpPr>
        <p:spPr>
          <a:xfrm>
            <a:off x="838201" y="1883555"/>
            <a:ext cx="3215100" cy="665700"/>
          </a:xfrm>
          <a:prstGeom prst="round2DiagRect">
            <a:avLst>
              <a:gd fmla="val 50000"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t/>
            </a:r>
            <a:endParaRPr b="0" i="0" sz="1400" u="none" cap="none" strike="noStrike">
              <a:solidFill>
                <a:schemeClr val="lt1"/>
              </a:solidFill>
              <a:latin typeface="Roboto Slab"/>
              <a:ea typeface="Roboto Slab"/>
              <a:cs typeface="Roboto Slab"/>
              <a:sym typeface="Roboto Slab"/>
            </a:endParaRPr>
          </a:p>
        </p:txBody>
      </p:sp>
      <p:sp>
        <p:nvSpPr>
          <p:cNvPr id="190" name="Google Shape;190;p70"/>
          <p:cNvSpPr/>
          <p:nvPr/>
        </p:nvSpPr>
        <p:spPr>
          <a:xfrm>
            <a:off x="4563784" y="1883555"/>
            <a:ext cx="3230700" cy="665700"/>
          </a:xfrm>
          <a:prstGeom prst="round2Diag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91" name="Google Shape;191;p70"/>
          <p:cNvSpPr/>
          <p:nvPr/>
        </p:nvSpPr>
        <p:spPr>
          <a:xfrm>
            <a:off x="8289368" y="1895475"/>
            <a:ext cx="3230700" cy="665700"/>
          </a:xfrm>
          <a:prstGeom prst="round2DiagRect">
            <a:avLst>
              <a:gd fmla="val 50000" name="adj1"/>
              <a:gd fmla="val 0" name="adj2"/>
            </a:avLst>
          </a:prstGeom>
          <a:solidFill>
            <a:schemeClr val="dk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92" name="Google Shape;192;p70"/>
          <p:cNvSpPr txBox="1"/>
          <p:nvPr>
            <p:ph idx="2" type="body"/>
          </p:nvPr>
        </p:nvSpPr>
        <p:spPr>
          <a:xfrm>
            <a:off x="45720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70"/>
          <p:cNvSpPr txBox="1"/>
          <p:nvPr>
            <p:ph idx="3" type="body"/>
          </p:nvPr>
        </p:nvSpPr>
        <p:spPr>
          <a:xfrm>
            <a:off x="8296275"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70"/>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70"/>
          <p:cNvSpPr txBox="1"/>
          <p:nvPr>
            <p:ph idx="5" type="body"/>
          </p:nvPr>
        </p:nvSpPr>
        <p:spPr>
          <a:xfrm>
            <a:off x="4560883"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70"/>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Two Column" type="twoObj">
  <p:cSld name="TWO_OBJECTS">
    <p:spTree>
      <p:nvGrpSpPr>
        <p:cNvPr id="197" name="Shape 197"/>
        <p:cNvGrpSpPr/>
        <p:nvPr/>
      </p:nvGrpSpPr>
      <p:grpSpPr>
        <a:xfrm>
          <a:off x="0" y="0"/>
          <a:ext cx="0" cy="0"/>
          <a:chOff x="0" y="0"/>
          <a:chExt cx="0" cy="0"/>
        </a:xfrm>
      </p:grpSpPr>
      <p:sp>
        <p:nvSpPr>
          <p:cNvPr id="198" name="Google Shape;198;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6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6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6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6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69"/>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anklin Therapy End" type="blank">
  <p:cSld name="BLANK">
    <p:bg>
      <p:bgPr>
        <a:solidFill>
          <a:schemeClr val="accent4"/>
        </a:solidFill>
      </p:bgPr>
    </p:bg>
    <p:spTree>
      <p:nvGrpSpPr>
        <p:cNvPr id="204" name="Shape 204"/>
        <p:cNvGrpSpPr/>
        <p:nvPr/>
      </p:nvGrpSpPr>
      <p:grpSpPr>
        <a:xfrm>
          <a:off x="0" y="0"/>
          <a:ext cx="0" cy="0"/>
          <a:chOff x="0" y="0"/>
          <a:chExt cx="0" cy="0"/>
        </a:xfrm>
      </p:grpSpPr>
      <p:sp>
        <p:nvSpPr>
          <p:cNvPr id="205" name="Google Shape;205;p7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7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72"/>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208" name="Google Shape;208;p72"/>
          <p:cNvPicPr preferRelativeResize="0"/>
          <p:nvPr/>
        </p:nvPicPr>
        <p:blipFill rotWithShape="1">
          <a:blip r:embed="rId2">
            <a:alphaModFix/>
          </a:blip>
          <a:srcRect b="0" l="0" r="0" t="0"/>
          <a:stretch/>
        </p:blipFill>
        <p:spPr>
          <a:xfrm>
            <a:off x="2305051" y="1727488"/>
            <a:ext cx="7343774" cy="267046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Blank">
  <p:cSld name="Franklin Therapy Blank">
    <p:spTree>
      <p:nvGrpSpPr>
        <p:cNvPr id="209" name="Shape 209"/>
        <p:cNvGrpSpPr/>
        <p:nvPr/>
      </p:nvGrpSpPr>
      <p:grpSpPr>
        <a:xfrm>
          <a:off x="0" y="0"/>
          <a:ext cx="0" cy="0"/>
          <a:chOff x="0" y="0"/>
          <a:chExt cx="0" cy="0"/>
        </a:xfrm>
      </p:grpSpPr>
      <p:sp>
        <p:nvSpPr>
          <p:cNvPr id="210" name="Google Shape;210;p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73"/>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Therapy Title Only" type="titleOnly">
  <p:cSld name="TITLE_ONLY">
    <p:spTree>
      <p:nvGrpSpPr>
        <p:cNvPr id="213" name="Shape 213"/>
        <p:cNvGrpSpPr/>
        <p:nvPr/>
      </p:nvGrpSpPr>
      <p:grpSpPr>
        <a:xfrm>
          <a:off x="0" y="0"/>
          <a:ext cx="0" cy="0"/>
          <a:chOff x="0" y="0"/>
          <a:chExt cx="0" cy="0"/>
        </a:xfrm>
      </p:grpSpPr>
      <p:sp>
        <p:nvSpPr>
          <p:cNvPr id="214" name="Google Shape;214;p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97"/>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Title Slide" showMasterSp="0" type="title">
  <p:cSld name="TITLE">
    <p:bg>
      <p:bgPr>
        <a:solidFill>
          <a:schemeClr val="accent1"/>
        </a:solidFill>
      </p:bgPr>
    </p:bg>
    <p:spTree>
      <p:nvGrpSpPr>
        <p:cNvPr id="225" name="Shape 225"/>
        <p:cNvGrpSpPr/>
        <p:nvPr/>
      </p:nvGrpSpPr>
      <p:grpSpPr>
        <a:xfrm>
          <a:off x="0" y="0"/>
          <a:ext cx="0" cy="0"/>
          <a:chOff x="0" y="0"/>
          <a:chExt cx="0" cy="0"/>
        </a:xfrm>
      </p:grpSpPr>
      <p:pic>
        <p:nvPicPr>
          <p:cNvPr id="226" name="Google Shape;226;p82"/>
          <p:cNvPicPr preferRelativeResize="0"/>
          <p:nvPr/>
        </p:nvPicPr>
        <p:blipFill rotWithShape="1">
          <a:blip r:embed="rId2">
            <a:alphaModFix/>
          </a:blip>
          <a:srcRect b="0" l="0" r="0" t="0"/>
          <a:stretch/>
        </p:blipFill>
        <p:spPr>
          <a:xfrm>
            <a:off x="4500562" y="301937"/>
            <a:ext cx="3190875" cy="3145291"/>
          </a:xfrm>
          <a:prstGeom prst="rect">
            <a:avLst/>
          </a:prstGeom>
          <a:noFill/>
          <a:ln>
            <a:noFill/>
          </a:ln>
        </p:spPr>
      </p:pic>
      <p:sp>
        <p:nvSpPr>
          <p:cNvPr id="227" name="Google Shape;227;p82"/>
          <p:cNvSpPr txBox="1"/>
          <p:nvPr>
            <p:ph type="ctrTitle"/>
          </p:nvPr>
        </p:nvSpPr>
        <p:spPr>
          <a:xfrm>
            <a:off x="0" y="3288011"/>
            <a:ext cx="12192000" cy="16779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82"/>
          <p:cNvSpPr txBox="1"/>
          <p:nvPr>
            <p:ph idx="1" type="subTitle"/>
          </p:nvPr>
        </p:nvSpPr>
        <p:spPr>
          <a:xfrm>
            <a:off x="1524000" y="5187058"/>
            <a:ext cx="9144000" cy="5889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2400"/>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600"/>
              <a:buNone/>
              <a:defRPr sz="1600"/>
            </a:lvl4pPr>
            <a:lvl5pPr lvl="4" algn="ctr">
              <a:lnSpc>
                <a:spcPct val="10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9" name="Google Shape;229;p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82"/>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232" name="Google Shape;232;p82"/>
          <p:cNvPicPr preferRelativeResize="0"/>
          <p:nvPr/>
        </p:nvPicPr>
        <p:blipFill rotWithShape="1">
          <a:blip r:embed="rId3">
            <a:alphaModFix/>
          </a:blip>
          <a:srcRect b="0" l="0" r="0" t="0"/>
          <a:stretch/>
        </p:blipFill>
        <p:spPr>
          <a:xfrm>
            <a:off x="4898556" y="756019"/>
            <a:ext cx="2394888" cy="202644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Section Slide" showMasterSp="0">
  <p:cSld name="Franklin Enrichment Section Slide">
    <p:bg>
      <p:bgPr>
        <a:solidFill>
          <a:schemeClr val="accent1"/>
        </a:solidFill>
      </p:bgPr>
    </p:bg>
    <p:spTree>
      <p:nvGrpSpPr>
        <p:cNvPr id="233" name="Shape 233"/>
        <p:cNvGrpSpPr/>
        <p:nvPr/>
      </p:nvGrpSpPr>
      <p:grpSpPr>
        <a:xfrm>
          <a:off x="0" y="0"/>
          <a:ext cx="0" cy="0"/>
          <a:chOff x="0" y="0"/>
          <a:chExt cx="0" cy="0"/>
        </a:xfrm>
      </p:grpSpPr>
      <p:pic>
        <p:nvPicPr>
          <p:cNvPr id="234" name="Google Shape;234;p86"/>
          <p:cNvPicPr preferRelativeResize="0"/>
          <p:nvPr/>
        </p:nvPicPr>
        <p:blipFill rotWithShape="1">
          <a:blip r:embed="rId2">
            <a:alphaModFix/>
          </a:blip>
          <a:srcRect b="0" l="0" r="0" t="0"/>
          <a:stretch/>
        </p:blipFill>
        <p:spPr>
          <a:xfrm>
            <a:off x="8316912" y="269874"/>
            <a:ext cx="3043238" cy="6086476"/>
          </a:xfrm>
          <a:prstGeom prst="rect">
            <a:avLst/>
          </a:prstGeom>
          <a:noFill/>
          <a:ln>
            <a:noFill/>
          </a:ln>
        </p:spPr>
      </p:pic>
      <p:sp>
        <p:nvSpPr>
          <p:cNvPr id="235" name="Google Shape;235;p86"/>
          <p:cNvSpPr/>
          <p:nvPr>
            <p:ph idx="2" type="pic"/>
          </p:nvPr>
        </p:nvSpPr>
        <p:spPr>
          <a:xfrm>
            <a:off x="5695950" y="3657600"/>
            <a:ext cx="4829100" cy="2422500"/>
          </a:xfrm>
          <a:prstGeom prst="round2DiagRect">
            <a:avLst>
              <a:gd fmla="val 50000" name="adj1"/>
              <a:gd fmla="val 0" name="adj2"/>
            </a:avLst>
          </a:prstGeom>
          <a:noFill/>
          <a:ln>
            <a:noFill/>
          </a:ln>
        </p:spPr>
      </p:sp>
      <p:sp>
        <p:nvSpPr>
          <p:cNvPr id="236" name="Google Shape;236;p86"/>
          <p:cNvSpPr txBox="1"/>
          <p:nvPr>
            <p:ph type="title"/>
          </p:nvPr>
        </p:nvSpPr>
        <p:spPr>
          <a:xfrm>
            <a:off x="831850" y="433388"/>
            <a:ext cx="64548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86"/>
          <p:cNvSpPr txBox="1"/>
          <p:nvPr>
            <p:ph idx="1" type="body"/>
          </p:nvPr>
        </p:nvSpPr>
        <p:spPr>
          <a:xfrm>
            <a:off x="831850" y="3530850"/>
            <a:ext cx="6454800" cy="1282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400"/>
              <a:buNone/>
              <a:defRPr sz="2400">
                <a:solidFill>
                  <a:schemeClr val="lt1"/>
                </a:solidFill>
              </a:defRPr>
            </a:lvl1pPr>
            <a:lvl2pPr indent="-228600" lvl="1" marL="914400" algn="l">
              <a:lnSpc>
                <a:spcPct val="100000"/>
              </a:lnSpc>
              <a:spcBef>
                <a:spcPts val="600"/>
              </a:spcBef>
              <a:spcAft>
                <a:spcPts val="0"/>
              </a:spcAft>
              <a:buSzPts val="2000"/>
              <a:buNone/>
              <a:defRPr sz="2000">
                <a:solidFill>
                  <a:srgbClr val="888CA1"/>
                </a:solidFill>
              </a:defRPr>
            </a:lvl2pPr>
            <a:lvl3pPr indent="-228600" lvl="2" marL="1371600" algn="l">
              <a:lnSpc>
                <a:spcPct val="100000"/>
              </a:lnSpc>
              <a:spcBef>
                <a:spcPts val="600"/>
              </a:spcBef>
              <a:spcAft>
                <a:spcPts val="0"/>
              </a:spcAft>
              <a:buSzPts val="1800"/>
              <a:buNone/>
              <a:defRPr sz="1800">
                <a:solidFill>
                  <a:srgbClr val="888CA1"/>
                </a:solidFill>
              </a:defRPr>
            </a:lvl3pPr>
            <a:lvl4pPr indent="-228600" lvl="3" marL="1828800" algn="l">
              <a:lnSpc>
                <a:spcPct val="100000"/>
              </a:lnSpc>
              <a:spcBef>
                <a:spcPts val="600"/>
              </a:spcBef>
              <a:spcAft>
                <a:spcPts val="0"/>
              </a:spcAft>
              <a:buSzPts val="1600"/>
              <a:buNone/>
              <a:defRPr sz="1600">
                <a:solidFill>
                  <a:srgbClr val="888CA1"/>
                </a:solidFill>
              </a:defRPr>
            </a:lvl4pPr>
            <a:lvl5pPr indent="-228600" lvl="4" marL="2286000" algn="l">
              <a:lnSpc>
                <a:spcPct val="100000"/>
              </a:lnSpc>
              <a:spcBef>
                <a:spcPts val="600"/>
              </a:spcBef>
              <a:spcAft>
                <a:spcPts val="0"/>
              </a:spcAft>
              <a:buSzPts val="1600"/>
              <a:buNone/>
              <a:defRPr sz="1600">
                <a:solidFill>
                  <a:srgbClr val="888CA1"/>
                </a:solidFill>
              </a:defRPr>
            </a:lvl5pPr>
            <a:lvl6pPr indent="-228600" lvl="5" marL="2743200" algn="l">
              <a:lnSpc>
                <a:spcPct val="90000"/>
              </a:lnSpc>
              <a:spcBef>
                <a:spcPts val="600"/>
              </a:spcBef>
              <a:spcAft>
                <a:spcPts val="0"/>
              </a:spcAft>
              <a:buClr>
                <a:srgbClr val="888CA1"/>
              </a:buClr>
              <a:buSzPts val="1600"/>
              <a:buNone/>
              <a:defRPr sz="1600">
                <a:solidFill>
                  <a:srgbClr val="888CA1"/>
                </a:solidFill>
              </a:defRPr>
            </a:lvl6pPr>
            <a:lvl7pPr indent="-228600" lvl="6" marL="3200400" algn="l">
              <a:lnSpc>
                <a:spcPct val="90000"/>
              </a:lnSpc>
              <a:spcBef>
                <a:spcPts val="500"/>
              </a:spcBef>
              <a:spcAft>
                <a:spcPts val="0"/>
              </a:spcAft>
              <a:buClr>
                <a:srgbClr val="888CA1"/>
              </a:buClr>
              <a:buSzPts val="1600"/>
              <a:buNone/>
              <a:defRPr sz="1600">
                <a:solidFill>
                  <a:srgbClr val="888CA1"/>
                </a:solidFill>
              </a:defRPr>
            </a:lvl7pPr>
            <a:lvl8pPr indent="-228600" lvl="7" marL="3657600" algn="l">
              <a:lnSpc>
                <a:spcPct val="90000"/>
              </a:lnSpc>
              <a:spcBef>
                <a:spcPts val="500"/>
              </a:spcBef>
              <a:spcAft>
                <a:spcPts val="0"/>
              </a:spcAft>
              <a:buClr>
                <a:srgbClr val="888CA1"/>
              </a:buClr>
              <a:buSzPts val="1600"/>
              <a:buNone/>
              <a:defRPr sz="1600">
                <a:solidFill>
                  <a:srgbClr val="888CA1"/>
                </a:solidFill>
              </a:defRPr>
            </a:lvl8pPr>
            <a:lvl9pPr indent="-228600" lvl="8" marL="4114800" algn="l">
              <a:lnSpc>
                <a:spcPct val="90000"/>
              </a:lnSpc>
              <a:spcBef>
                <a:spcPts val="500"/>
              </a:spcBef>
              <a:spcAft>
                <a:spcPts val="0"/>
              </a:spcAft>
              <a:buClr>
                <a:srgbClr val="888CA1"/>
              </a:buClr>
              <a:buSzPts val="1600"/>
              <a:buNone/>
              <a:defRPr sz="1600">
                <a:solidFill>
                  <a:srgbClr val="888CA1"/>
                </a:solidFill>
              </a:defRPr>
            </a:lvl9pPr>
          </a:lstStyle>
          <a:p/>
        </p:txBody>
      </p:sp>
      <p:sp>
        <p:nvSpPr>
          <p:cNvPr id="238" name="Google Shape;238;p8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8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86"/>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241" name="Google Shape;241;p86"/>
          <p:cNvPicPr preferRelativeResize="0"/>
          <p:nvPr/>
        </p:nvPicPr>
        <p:blipFill rotWithShape="1">
          <a:blip r:embed="rId3">
            <a:alphaModFix/>
          </a:blip>
          <a:srcRect b="0" l="0" r="0" t="0"/>
          <a:stretch/>
        </p:blipFill>
        <p:spPr>
          <a:xfrm>
            <a:off x="8702891" y="1008207"/>
            <a:ext cx="2271277" cy="19218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3 Column Comparison">
  <p:cSld name="Franklin Enrichment 3 Column Comparison">
    <p:spTree>
      <p:nvGrpSpPr>
        <p:cNvPr id="242" name="Shape 242"/>
        <p:cNvGrpSpPr/>
        <p:nvPr/>
      </p:nvGrpSpPr>
      <p:grpSpPr>
        <a:xfrm>
          <a:off x="0" y="0"/>
          <a:ext cx="0" cy="0"/>
          <a:chOff x="0" y="0"/>
          <a:chExt cx="0" cy="0"/>
        </a:xfrm>
      </p:grpSpPr>
      <p:sp>
        <p:nvSpPr>
          <p:cNvPr id="243" name="Google Shape;243;p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85"/>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47" name="Google Shape;247;p85"/>
          <p:cNvSpPr txBox="1"/>
          <p:nvPr>
            <p:ph idx="1" type="body"/>
          </p:nvPr>
        </p:nvSpPr>
        <p:spPr>
          <a:xfrm>
            <a:off x="8382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85"/>
          <p:cNvSpPr/>
          <p:nvPr/>
        </p:nvSpPr>
        <p:spPr>
          <a:xfrm>
            <a:off x="838201" y="1883555"/>
            <a:ext cx="3215100" cy="665700"/>
          </a:xfrm>
          <a:prstGeom prst="round2Diag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t/>
            </a:r>
            <a:endParaRPr b="0" i="0" sz="1400" u="none" cap="none" strike="noStrike">
              <a:solidFill>
                <a:schemeClr val="lt1"/>
              </a:solidFill>
              <a:latin typeface="Roboto Slab"/>
              <a:ea typeface="Roboto Slab"/>
              <a:cs typeface="Roboto Slab"/>
              <a:sym typeface="Roboto Slab"/>
            </a:endParaRPr>
          </a:p>
        </p:txBody>
      </p:sp>
      <p:sp>
        <p:nvSpPr>
          <p:cNvPr id="249" name="Google Shape;249;p85"/>
          <p:cNvSpPr/>
          <p:nvPr/>
        </p:nvSpPr>
        <p:spPr>
          <a:xfrm>
            <a:off x="4563784" y="1883555"/>
            <a:ext cx="3230700" cy="665700"/>
          </a:xfrm>
          <a:prstGeom prst="round2DiagRect">
            <a:avLst>
              <a:gd fmla="val 50000" name="adj1"/>
              <a:gd fmla="val 0" name="adj2"/>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250" name="Google Shape;250;p85"/>
          <p:cNvSpPr/>
          <p:nvPr/>
        </p:nvSpPr>
        <p:spPr>
          <a:xfrm>
            <a:off x="8289368" y="1895475"/>
            <a:ext cx="3230700" cy="665700"/>
          </a:xfrm>
          <a:prstGeom prst="round2DiagRect">
            <a:avLst>
              <a:gd fmla="val 50000" name="adj1"/>
              <a:gd fmla="val 0" name="adj2"/>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251" name="Google Shape;251;p85"/>
          <p:cNvSpPr txBox="1"/>
          <p:nvPr>
            <p:ph idx="2" type="body"/>
          </p:nvPr>
        </p:nvSpPr>
        <p:spPr>
          <a:xfrm>
            <a:off x="45720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85"/>
          <p:cNvSpPr txBox="1"/>
          <p:nvPr>
            <p:ph idx="3" type="body"/>
          </p:nvPr>
        </p:nvSpPr>
        <p:spPr>
          <a:xfrm>
            <a:off x="8296275"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85"/>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85"/>
          <p:cNvSpPr txBox="1"/>
          <p:nvPr>
            <p:ph idx="5" type="body"/>
          </p:nvPr>
        </p:nvSpPr>
        <p:spPr>
          <a:xfrm>
            <a:off x="4560883"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85"/>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Bulleted Slide" type="obj">
  <p:cSld name="OBJECT">
    <p:spTree>
      <p:nvGrpSpPr>
        <p:cNvPr id="256" name="Shape 256"/>
        <p:cNvGrpSpPr/>
        <p:nvPr/>
      </p:nvGrpSpPr>
      <p:grpSpPr>
        <a:xfrm>
          <a:off x="0" y="0"/>
          <a:ext cx="0" cy="0"/>
          <a:chOff x="0" y="0"/>
          <a:chExt cx="0" cy="0"/>
        </a:xfrm>
      </p:grpSpPr>
      <p:sp>
        <p:nvSpPr>
          <p:cNvPr id="257" name="Google Shape;257;p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4400"/>
              <a:buFont typeface="Roboto Slab"/>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8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83"/>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Bulleted Slide" type="obj">
  <p:cSld name="OBJECT">
    <p:spTree>
      <p:nvGrpSpPr>
        <p:cNvPr id="30" name="Shape 30"/>
        <p:cNvGrpSpPr/>
        <p:nvPr/>
      </p:nvGrpSpPr>
      <p:grpSpPr>
        <a:xfrm>
          <a:off x="0" y="0"/>
          <a:ext cx="0" cy="0"/>
          <a:chOff x="0" y="0"/>
          <a:chExt cx="0" cy="0"/>
        </a:xfrm>
      </p:grpSpPr>
      <p:sp>
        <p:nvSpPr>
          <p:cNvPr id="31" name="Google Shape;31;p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Roboto Slab"/>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0"/>
              </a:spcBef>
              <a:spcAft>
                <a:spcPts val="0"/>
              </a:spcAft>
              <a:buClr>
                <a:schemeClr val="dk1"/>
              </a:buClr>
              <a:buSzPts val="2800"/>
              <a:buChar char="•"/>
              <a:defRPr/>
            </a:lvl1pPr>
            <a:lvl2pPr indent="-381000" lvl="1" marL="914400" algn="l">
              <a:lnSpc>
                <a:spcPct val="100000"/>
              </a:lnSpc>
              <a:spcBef>
                <a:spcPts val="600"/>
              </a:spcBef>
              <a:spcAft>
                <a:spcPts val="0"/>
              </a:spcAft>
              <a:buClr>
                <a:schemeClr val="dk1"/>
              </a:buClr>
              <a:buSzPts val="2400"/>
              <a:buChar char="•"/>
              <a:defRPr/>
            </a:lvl2pPr>
            <a:lvl3pPr indent="-355600" lvl="2" marL="1371600" algn="l">
              <a:lnSpc>
                <a:spcPct val="100000"/>
              </a:lnSpc>
              <a:spcBef>
                <a:spcPts val="600"/>
              </a:spcBef>
              <a:spcAft>
                <a:spcPts val="0"/>
              </a:spcAft>
              <a:buClr>
                <a:schemeClr val="dk1"/>
              </a:buClr>
              <a:buSzPts val="20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3"/>
          <p:cNvSpPr txBox="1"/>
          <p:nvPr>
            <p:ph idx="12" type="sldNum"/>
          </p:nvPr>
        </p:nvSpPr>
        <p:spPr>
          <a:xfrm>
            <a:off x="11349037"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Two Column" type="twoObj">
  <p:cSld name="TWO_OBJECTS">
    <p:spTree>
      <p:nvGrpSpPr>
        <p:cNvPr id="262" name="Shape 262"/>
        <p:cNvGrpSpPr/>
        <p:nvPr/>
      </p:nvGrpSpPr>
      <p:grpSpPr>
        <a:xfrm>
          <a:off x="0" y="0"/>
          <a:ext cx="0" cy="0"/>
          <a:chOff x="0" y="0"/>
          <a:chExt cx="0" cy="0"/>
        </a:xfrm>
      </p:grpSpPr>
      <p:sp>
        <p:nvSpPr>
          <p:cNvPr id="263" name="Google Shape;263;p8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8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8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84"/>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anklin Enrichment End" type="blank">
  <p:cSld name="BLANK">
    <p:bg>
      <p:bgPr>
        <a:solidFill>
          <a:srgbClr val="00655E"/>
        </a:solidFill>
      </p:bgPr>
    </p:bg>
    <p:spTree>
      <p:nvGrpSpPr>
        <p:cNvPr id="269" name="Shape 269"/>
        <p:cNvGrpSpPr/>
        <p:nvPr/>
      </p:nvGrpSpPr>
      <p:grpSpPr>
        <a:xfrm>
          <a:off x="0" y="0"/>
          <a:ext cx="0" cy="0"/>
          <a:chOff x="0" y="0"/>
          <a:chExt cx="0" cy="0"/>
        </a:xfrm>
      </p:grpSpPr>
      <p:sp>
        <p:nvSpPr>
          <p:cNvPr id="270" name="Google Shape;270;p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87"/>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273" name="Google Shape;273;p87"/>
          <p:cNvPicPr preferRelativeResize="0"/>
          <p:nvPr/>
        </p:nvPicPr>
        <p:blipFill rotWithShape="1">
          <a:blip r:embed="rId2">
            <a:alphaModFix/>
          </a:blip>
          <a:srcRect b="0" l="0" r="0" t="0"/>
          <a:stretch/>
        </p:blipFill>
        <p:spPr>
          <a:xfrm>
            <a:off x="2305051" y="1804686"/>
            <a:ext cx="7343772" cy="251606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Blank">
  <p:cSld name="Franklin Enrichment Blank">
    <p:spTree>
      <p:nvGrpSpPr>
        <p:cNvPr id="274" name="Shape 274"/>
        <p:cNvGrpSpPr/>
        <p:nvPr/>
      </p:nvGrpSpPr>
      <p:grpSpPr>
        <a:xfrm>
          <a:off x="0" y="0"/>
          <a:ext cx="0" cy="0"/>
          <a:chOff x="0" y="0"/>
          <a:chExt cx="0" cy="0"/>
        </a:xfrm>
      </p:grpSpPr>
      <p:sp>
        <p:nvSpPr>
          <p:cNvPr id="275" name="Google Shape;275;p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88"/>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Enrichment Title Only" type="titleOnly">
  <p:cSld name="TITLE_ONLY">
    <p:spTree>
      <p:nvGrpSpPr>
        <p:cNvPr id="278" name="Shape 278"/>
        <p:cNvGrpSpPr/>
        <p:nvPr/>
      </p:nvGrpSpPr>
      <p:grpSpPr>
        <a:xfrm>
          <a:off x="0" y="0"/>
          <a:ext cx="0" cy="0"/>
          <a:chOff x="0" y="0"/>
          <a:chExt cx="0" cy="0"/>
        </a:xfrm>
      </p:grpSpPr>
      <p:sp>
        <p:nvSpPr>
          <p:cNvPr id="279" name="Google Shape;279;p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98"/>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3 Column">
  <p:cSld name="Franklin Capstone 3 Column">
    <p:spTree>
      <p:nvGrpSpPr>
        <p:cNvPr id="283" name="Shape 283"/>
        <p:cNvGrpSpPr/>
        <p:nvPr/>
      </p:nvGrpSpPr>
      <p:grpSpPr>
        <a:xfrm>
          <a:off x="0" y="0"/>
          <a:ext cx="0" cy="0"/>
          <a:chOff x="0" y="0"/>
          <a:chExt cx="0" cy="0"/>
        </a:xfrm>
      </p:grpSpPr>
      <p:sp>
        <p:nvSpPr>
          <p:cNvPr id="284" name="Google Shape;284;p10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102"/>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88" name="Google Shape;288;p102"/>
          <p:cNvSpPr txBox="1"/>
          <p:nvPr>
            <p:ph idx="1" type="body"/>
          </p:nvPr>
        </p:nvSpPr>
        <p:spPr>
          <a:xfrm>
            <a:off x="8382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102"/>
          <p:cNvSpPr/>
          <p:nvPr/>
        </p:nvSpPr>
        <p:spPr>
          <a:xfrm>
            <a:off x="838201" y="1883555"/>
            <a:ext cx="3215100" cy="665700"/>
          </a:xfrm>
          <a:prstGeom prst="round2DiagRect">
            <a:avLst>
              <a:gd fmla="val 50000" name="adj1"/>
              <a:gd fmla="val 0" name="adj2"/>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t/>
            </a:r>
            <a:endParaRPr b="0" i="0" sz="1400" u="none" cap="none" strike="noStrike">
              <a:solidFill>
                <a:schemeClr val="lt1"/>
              </a:solidFill>
              <a:latin typeface="Roboto Slab"/>
              <a:ea typeface="Roboto Slab"/>
              <a:cs typeface="Roboto Slab"/>
              <a:sym typeface="Roboto Slab"/>
            </a:endParaRPr>
          </a:p>
        </p:txBody>
      </p:sp>
      <p:sp>
        <p:nvSpPr>
          <p:cNvPr id="290" name="Google Shape;290;p102"/>
          <p:cNvSpPr/>
          <p:nvPr/>
        </p:nvSpPr>
        <p:spPr>
          <a:xfrm>
            <a:off x="4563784" y="1883555"/>
            <a:ext cx="3230700" cy="665700"/>
          </a:xfrm>
          <a:prstGeom prst="round2DiagRect">
            <a:avLst>
              <a:gd fmla="val 50000" name="adj1"/>
              <a:gd fmla="val 0" name="adj2"/>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291" name="Google Shape;291;p102"/>
          <p:cNvSpPr/>
          <p:nvPr/>
        </p:nvSpPr>
        <p:spPr>
          <a:xfrm>
            <a:off x="8289368" y="1895475"/>
            <a:ext cx="3230700" cy="665700"/>
          </a:xfrm>
          <a:prstGeom prst="round2DiagRect">
            <a:avLst>
              <a:gd fmla="val 50000" name="adj1"/>
              <a:gd fmla="val 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292" name="Google Shape;292;p102"/>
          <p:cNvSpPr txBox="1"/>
          <p:nvPr>
            <p:ph idx="2" type="body"/>
          </p:nvPr>
        </p:nvSpPr>
        <p:spPr>
          <a:xfrm>
            <a:off x="45720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02"/>
          <p:cNvSpPr txBox="1"/>
          <p:nvPr>
            <p:ph idx="3" type="body"/>
          </p:nvPr>
        </p:nvSpPr>
        <p:spPr>
          <a:xfrm>
            <a:off x="8296275"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17500" lvl="1" marL="914400" algn="l">
              <a:lnSpc>
                <a:spcPct val="100000"/>
              </a:lnSpc>
              <a:spcBef>
                <a:spcPts val="600"/>
              </a:spcBef>
              <a:spcAft>
                <a:spcPts val="0"/>
              </a:spcAft>
              <a:buSzPts val="1400"/>
              <a:buChar char="•"/>
              <a:defRPr sz="1400"/>
            </a:lvl2pPr>
            <a:lvl3pPr indent="-304800" lvl="2" marL="1371600" algn="l">
              <a:lnSpc>
                <a:spcPct val="100000"/>
              </a:lnSpc>
              <a:spcBef>
                <a:spcPts val="600"/>
              </a:spcBef>
              <a:spcAft>
                <a:spcPts val="0"/>
              </a:spcAft>
              <a:buSzPts val="1200"/>
              <a:buChar char="•"/>
              <a:defRPr sz="1200"/>
            </a:lvl3pPr>
            <a:lvl4pPr indent="-298450" lvl="3" marL="1828800" algn="l">
              <a:lnSpc>
                <a:spcPct val="100000"/>
              </a:lnSpc>
              <a:spcBef>
                <a:spcPts val="600"/>
              </a:spcBef>
              <a:spcAft>
                <a:spcPts val="0"/>
              </a:spcAft>
              <a:buSzPts val="1100"/>
              <a:buChar char="•"/>
              <a:defRPr sz="1100"/>
            </a:lvl4pPr>
            <a:lvl5pPr indent="-298450" lvl="4" marL="2286000" algn="l">
              <a:lnSpc>
                <a:spcPct val="100000"/>
              </a:lnSpc>
              <a:spcBef>
                <a:spcPts val="600"/>
              </a:spcBef>
              <a:spcAft>
                <a:spcPts val="0"/>
              </a:spcAft>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02"/>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102"/>
          <p:cNvSpPr txBox="1"/>
          <p:nvPr>
            <p:ph idx="5" type="body"/>
          </p:nvPr>
        </p:nvSpPr>
        <p:spPr>
          <a:xfrm>
            <a:off x="4560883"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02"/>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800"/>
              <a:buNone/>
              <a:defRPr b="1" sz="1800">
                <a:solidFill>
                  <a:schemeClr val="lt1"/>
                </a:solidFill>
              </a:defRPr>
            </a:lvl1pPr>
            <a:lvl2pPr indent="-228600" lvl="1" marL="914400" algn="l">
              <a:lnSpc>
                <a:spcPct val="100000"/>
              </a:lnSpc>
              <a:spcBef>
                <a:spcPts val="600"/>
              </a:spcBef>
              <a:spcAft>
                <a:spcPts val="0"/>
              </a:spcAft>
              <a:buSzPts val="2400"/>
              <a:buNone/>
              <a:defRPr/>
            </a:lvl2pPr>
            <a:lvl3pPr indent="-228600" lvl="2" marL="1371600" algn="l">
              <a:lnSpc>
                <a:spcPct val="100000"/>
              </a:lnSpc>
              <a:spcBef>
                <a:spcPts val="600"/>
              </a:spcBef>
              <a:spcAft>
                <a:spcPts val="0"/>
              </a:spcAft>
              <a:buSzPts val="2000"/>
              <a:buNone/>
              <a:defRPr/>
            </a:lvl3pPr>
            <a:lvl4pPr indent="-228600" lvl="3" marL="1828800" algn="l">
              <a:lnSpc>
                <a:spcPct val="100000"/>
              </a:lnSpc>
              <a:spcBef>
                <a:spcPts val="600"/>
              </a:spcBef>
              <a:spcAft>
                <a:spcPts val="0"/>
              </a:spcAft>
              <a:buSzPts val="1800"/>
              <a:buNone/>
              <a:defRPr/>
            </a:lvl4pPr>
            <a:lvl5pPr indent="-228600" lvl="4" marL="2286000" algn="l">
              <a:lnSpc>
                <a:spcPct val="10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Section Slide" showMasterSp="0">
  <p:cSld name="Franklin Capstone Section Slide">
    <p:bg>
      <p:bgPr>
        <a:solidFill>
          <a:schemeClr val="accent3"/>
        </a:solidFill>
      </p:bgPr>
    </p:bg>
    <p:spTree>
      <p:nvGrpSpPr>
        <p:cNvPr id="297" name="Shape 297"/>
        <p:cNvGrpSpPr/>
        <p:nvPr/>
      </p:nvGrpSpPr>
      <p:grpSpPr>
        <a:xfrm>
          <a:off x="0" y="0"/>
          <a:ext cx="0" cy="0"/>
          <a:chOff x="0" y="0"/>
          <a:chExt cx="0" cy="0"/>
        </a:xfrm>
      </p:grpSpPr>
      <p:pic>
        <p:nvPicPr>
          <p:cNvPr id="298" name="Google Shape;298;p103"/>
          <p:cNvPicPr preferRelativeResize="0"/>
          <p:nvPr/>
        </p:nvPicPr>
        <p:blipFill rotWithShape="1">
          <a:blip r:embed="rId2">
            <a:alphaModFix/>
          </a:blip>
          <a:srcRect b="0" l="0" r="0" t="0"/>
          <a:stretch/>
        </p:blipFill>
        <p:spPr>
          <a:xfrm>
            <a:off x="8316912" y="269874"/>
            <a:ext cx="3043238" cy="6086476"/>
          </a:xfrm>
          <a:prstGeom prst="rect">
            <a:avLst/>
          </a:prstGeom>
          <a:noFill/>
          <a:ln>
            <a:noFill/>
          </a:ln>
        </p:spPr>
      </p:pic>
      <p:sp>
        <p:nvSpPr>
          <p:cNvPr id="299" name="Google Shape;299;p103"/>
          <p:cNvSpPr/>
          <p:nvPr>
            <p:ph idx="2" type="pic"/>
          </p:nvPr>
        </p:nvSpPr>
        <p:spPr>
          <a:xfrm>
            <a:off x="5695950" y="3657600"/>
            <a:ext cx="4829100" cy="2422500"/>
          </a:xfrm>
          <a:prstGeom prst="round2DiagRect">
            <a:avLst>
              <a:gd fmla="val 50000" name="adj1"/>
              <a:gd fmla="val 0" name="adj2"/>
            </a:avLst>
          </a:prstGeom>
          <a:noFill/>
          <a:ln>
            <a:noFill/>
          </a:ln>
        </p:spPr>
      </p:sp>
      <p:sp>
        <p:nvSpPr>
          <p:cNvPr id="300" name="Google Shape;300;p103"/>
          <p:cNvSpPr txBox="1"/>
          <p:nvPr>
            <p:ph type="title"/>
          </p:nvPr>
        </p:nvSpPr>
        <p:spPr>
          <a:xfrm>
            <a:off x="831850" y="433388"/>
            <a:ext cx="64548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103"/>
          <p:cNvSpPr txBox="1"/>
          <p:nvPr>
            <p:ph idx="1" type="body"/>
          </p:nvPr>
        </p:nvSpPr>
        <p:spPr>
          <a:xfrm>
            <a:off x="831850" y="3530850"/>
            <a:ext cx="6454800" cy="1282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400"/>
              <a:buNone/>
              <a:defRPr sz="2400">
                <a:solidFill>
                  <a:schemeClr val="lt1"/>
                </a:solidFill>
              </a:defRPr>
            </a:lvl1pPr>
            <a:lvl2pPr indent="-228600" lvl="1" marL="914400" algn="l">
              <a:lnSpc>
                <a:spcPct val="100000"/>
              </a:lnSpc>
              <a:spcBef>
                <a:spcPts val="600"/>
              </a:spcBef>
              <a:spcAft>
                <a:spcPts val="0"/>
              </a:spcAft>
              <a:buSzPts val="2000"/>
              <a:buNone/>
              <a:defRPr sz="2000">
                <a:solidFill>
                  <a:srgbClr val="888CA1"/>
                </a:solidFill>
              </a:defRPr>
            </a:lvl2pPr>
            <a:lvl3pPr indent="-228600" lvl="2" marL="1371600" algn="l">
              <a:lnSpc>
                <a:spcPct val="100000"/>
              </a:lnSpc>
              <a:spcBef>
                <a:spcPts val="600"/>
              </a:spcBef>
              <a:spcAft>
                <a:spcPts val="0"/>
              </a:spcAft>
              <a:buSzPts val="1800"/>
              <a:buNone/>
              <a:defRPr sz="1800">
                <a:solidFill>
                  <a:srgbClr val="888CA1"/>
                </a:solidFill>
              </a:defRPr>
            </a:lvl3pPr>
            <a:lvl4pPr indent="-228600" lvl="3" marL="1828800" algn="l">
              <a:lnSpc>
                <a:spcPct val="100000"/>
              </a:lnSpc>
              <a:spcBef>
                <a:spcPts val="600"/>
              </a:spcBef>
              <a:spcAft>
                <a:spcPts val="0"/>
              </a:spcAft>
              <a:buSzPts val="1600"/>
              <a:buNone/>
              <a:defRPr sz="1600">
                <a:solidFill>
                  <a:srgbClr val="888CA1"/>
                </a:solidFill>
              </a:defRPr>
            </a:lvl4pPr>
            <a:lvl5pPr indent="-228600" lvl="4" marL="2286000" algn="l">
              <a:lnSpc>
                <a:spcPct val="100000"/>
              </a:lnSpc>
              <a:spcBef>
                <a:spcPts val="600"/>
              </a:spcBef>
              <a:spcAft>
                <a:spcPts val="0"/>
              </a:spcAft>
              <a:buSzPts val="1600"/>
              <a:buNone/>
              <a:defRPr sz="1600">
                <a:solidFill>
                  <a:srgbClr val="888CA1"/>
                </a:solidFill>
              </a:defRPr>
            </a:lvl5pPr>
            <a:lvl6pPr indent="-228600" lvl="5" marL="2743200" algn="l">
              <a:lnSpc>
                <a:spcPct val="90000"/>
              </a:lnSpc>
              <a:spcBef>
                <a:spcPts val="600"/>
              </a:spcBef>
              <a:spcAft>
                <a:spcPts val="0"/>
              </a:spcAft>
              <a:buClr>
                <a:srgbClr val="888CA1"/>
              </a:buClr>
              <a:buSzPts val="1600"/>
              <a:buNone/>
              <a:defRPr sz="1600">
                <a:solidFill>
                  <a:srgbClr val="888CA1"/>
                </a:solidFill>
              </a:defRPr>
            </a:lvl6pPr>
            <a:lvl7pPr indent="-228600" lvl="6" marL="3200400" algn="l">
              <a:lnSpc>
                <a:spcPct val="90000"/>
              </a:lnSpc>
              <a:spcBef>
                <a:spcPts val="500"/>
              </a:spcBef>
              <a:spcAft>
                <a:spcPts val="0"/>
              </a:spcAft>
              <a:buClr>
                <a:srgbClr val="888CA1"/>
              </a:buClr>
              <a:buSzPts val="1600"/>
              <a:buNone/>
              <a:defRPr sz="1600">
                <a:solidFill>
                  <a:srgbClr val="888CA1"/>
                </a:solidFill>
              </a:defRPr>
            </a:lvl7pPr>
            <a:lvl8pPr indent="-228600" lvl="7" marL="3657600" algn="l">
              <a:lnSpc>
                <a:spcPct val="90000"/>
              </a:lnSpc>
              <a:spcBef>
                <a:spcPts val="500"/>
              </a:spcBef>
              <a:spcAft>
                <a:spcPts val="0"/>
              </a:spcAft>
              <a:buClr>
                <a:srgbClr val="888CA1"/>
              </a:buClr>
              <a:buSzPts val="1600"/>
              <a:buNone/>
              <a:defRPr sz="1600">
                <a:solidFill>
                  <a:srgbClr val="888CA1"/>
                </a:solidFill>
              </a:defRPr>
            </a:lvl8pPr>
            <a:lvl9pPr indent="-228600" lvl="8" marL="4114800" algn="l">
              <a:lnSpc>
                <a:spcPct val="90000"/>
              </a:lnSpc>
              <a:spcBef>
                <a:spcPts val="500"/>
              </a:spcBef>
              <a:spcAft>
                <a:spcPts val="0"/>
              </a:spcAft>
              <a:buClr>
                <a:srgbClr val="888CA1"/>
              </a:buClr>
              <a:buSzPts val="1600"/>
              <a:buNone/>
              <a:defRPr sz="1600">
                <a:solidFill>
                  <a:srgbClr val="888CA1"/>
                </a:solidFill>
              </a:defRPr>
            </a:lvl9pPr>
          </a:lstStyle>
          <a:p/>
        </p:txBody>
      </p:sp>
      <p:sp>
        <p:nvSpPr>
          <p:cNvPr id="302" name="Google Shape;302;p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103"/>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305" name="Google Shape;305;p103"/>
          <p:cNvPicPr preferRelativeResize="0"/>
          <p:nvPr/>
        </p:nvPicPr>
        <p:blipFill rotWithShape="1">
          <a:blip r:embed="rId3">
            <a:alphaModFix/>
          </a:blip>
          <a:srcRect b="0" l="0" r="0" t="0"/>
          <a:stretch/>
        </p:blipFill>
        <p:spPr>
          <a:xfrm>
            <a:off x="8702891" y="928130"/>
            <a:ext cx="2271276" cy="208200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Title Slide" showMasterSp="0" type="title">
  <p:cSld name="TITLE">
    <p:bg>
      <p:bgPr>
        <a:solidFill>
          <a:schemeClr val="accent3"/>
        </a:solidFill>
      </p:bgPr>
    </p:bg>
    <p:spTree>
      <p:nvGrpSpPr>
        <p:cNvPr id="313" name="Shape 313"/>
        <p:cNvGrpSpPr/>
        <p:nvPr/>
      </p:nvGrpSpPr>
      <p:grpSpPr>
        <a:xfrm>
          <a:off x="0" y="0"/>
          <a:ext cx="0" cy="0"/>
          <a:chOff x="0" y="0"/>
          <a:chExt cx="0" cy="0"/>
        </a:xfrm>
      </p:grpSpPr>
      <p:pic>
        <p:nvPicPr>
          <p:cNvPr id="314" name="Google Shape;314;g2b18e2d1a60_0_204"/>
          <p:cNvPicPr preferRelativeResize="0"/>
          <p:nvPr/>
        </p:nvPicPr>
        <p:blipFill rotWithShape="1">
          <a:blip r:embed="rId2">
            <a:alphaModFix/>
          </a:blip>
          <a:srcRect b="0" l="0" r="0" t="0"/>
          <a:stretch/>
        </p:blipFill>
        <p:spPr>
          <a:xfrm>
            <a:off x="4500562" y="301937"/>
            <a:ext cx="3190875" cy="3145291"/>
          </a:xfrm>
          <a:prstGeom prst="rect">
            <a:avLst/>
          </a:prstGeom>
          <a:noFill/>
          <a:ln>
            <a:noFill/>
          </a:ln>
        </p:spPr>
      </p:pic>
      <p:sp>
        <p:nvSpPr>
          <p:cNvPr id="315" name="Google Shape;315;g2b18e2d1a60_0_204"/>
          <p:cNvSpPr txBox="1"/>
          <p:nvPr>
            <p:ph type="ctrTitle"/>
          </p:nvPr>
        </p:nvSpPr>
        <p:spPr>
          <a:xfrm>
            <a:off x="0" y="3288011"/>
            <a:ext cx="12192000" cy="16779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Roboto Slab"/>
              <a:buNone/>
              <a:defRPr sz="6000">
                <a:solidFill>
                  <a:schemeClr val="l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16" name="Google Shape;316;g2b18e2d1a60_0_204"/>
          <p:cNvSpPr txBox="1"/>
          <p:nvPr>
            <p:ph idx="1" type="subTitle"/>
          </p:nvPr>
        </p:nvSpPr>
        <p:spPr>
          <a:xfrm>
            <a:off x="1524000" y="5187058"/>
            <a:ext cx="9144000" cy="5889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2400"/>
              <a:buNone/>
              <a:defRPr sz="2400">
                <a:solidFill>
                  <a:schemeClr val="lt1"/>
                </a:solidFill>
              </a:defRPr>
            </a:lvl1pPr>
            <a:lvl2pPr lvl="1" algn="ctr">
              <a:lnSpc>
                <a:spcPct val="100000"/>
              </a:lnSpc>
              <a:spcBef>
                <a:spcPts val="700"/>
              </a:spcBef>
              <a:spcAft>
                <a:spcPts val="0"/>
              </a:spcAft>
              <a:buSzPts val="2000"/>
              <a:buNone/>
              <a:defRPr sz="2000"/>
            </a:lvl2pPr>
            <a:lvl3pPr lvl="2" algn="ctr">
              <a:lnSpc>
                <a:spcPct val="100000"/>
              </a:lnSpc>
              <a:spcBef>
                <a:spcPts val="700"/>
              </a:spcBef>
              <a:spcAft>
                <a:spcPts val="0"/>
              </a:spcAft>
              <a:buSzPts val="1900"/>
              <a:buNone/>
              <a:defRPr sz="1900"/>
            </a:lvl3pPr>
            <a:lvl4pPr lvl="3" algn="ctr">
              <a:lnSpc>
                <a:spcPct val="100000"/>
              </a:lnSpc>
              <a:spcBef>
                <a:spcPts val="700"/>
              </a:spcBef>
              <a:spcAft>
                <a:spcPts val="0"/>
              </a:spcAft>
              <a:buSzPts val="1600"/>
              <a:buNone/>
              <a:defRPr sz="1600"/>
            </a:lvl4pPr>
            <a:lvl5pPr lvl="4" algn="ctr">
              <a:lnSpc>
                <a:spcPct val="100000"/>
              </a:lnSpc>
              <a:spcBef>
                <a:spcPts val="700"/>
              </a:spcBef>
              <a:spcAft>
                <a:spcPts val="0"/>
              </a:spcAft>
              <a:buSzPts val="1600"/>
              <a:buNone/>
              <a:defRPr sz="1600"/>
            </a:lvl5pPr>
            <a:lvl6pPr lvl="5" algn="ctr">
              <a:lnSpc>
                <a:spcPct val="90000"/>
              </a:lnSpc>
              <a:spcBef>
                <a:spcPts val="7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7" name="Google Shape;317;g2b18e2d1a60_0_2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sz="800">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18" name="Google Shape;318;g2b18e2d1a60_0_2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sz="800">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19" name="Google Shape;319;g2b18e2d1a60_0_204"/>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800">
                <a:solidFill>
                  <a:schemeClr val="lt1"/>
                </a:solidFill>
                <a:latin typeface="Arial"/>
                <a:ea typeface="Arial"/>
                <a:cs typeface="Arial"/>
                <a:sym typeface="Arial"/>
              </a:defRPr>
            </a:lvl1pPr>
            <a:lvl2pPr indent="0" lvl="1" marL="0" algn="ctr">
              <a:spcBef>
                <a:spcPts val="0"/>
              </a:spcBef>
              <a:buNone/>
              <a:defRPr sz="800">
                <a:solidFill>
                  <a:schemeClr val="lt1"/>
                </a:solidFill>
                <a:latin typeface="Arial"/>
                <a:ea typeface="Arial"/>
                <a:cs typeface="Arial"/>
                <a:sym typeface="Arial"/>
              </a:defRPr>
            </a:lvl2pPr>
            <a:lvl3pPr indent="0" lvl="2" marL="0" algn="ctr">
              <a:spcBef>
                <a:spcPts val="0"/>
              </a:spcBef>
              <a:buNone/>
              <a:defRPr sz="800">
                <a:solidFill>
                  <a:schemeClr val="lt1"/>
                </a:solidFill>
                <a:latin typeface="Arial"/>
                <a:ea typeface="Arial"/>
                <a:cs typeface="Arial"/>
                <a:sym typeface="Arial"/>
              </a:defRPr>
            </a:lvl3pPr>
            <a:lvl4pPr indent="0" lvl="3" marL="0" algn="ctr">
              <a:spcBef>
                <a:spcPts val="0"/>
              </a:spcBef>
              <a:buNone/>
              <a:defRPr sz="800">
                <a:solidFill>
                  <a:schemeClr val="lt1"/>
                </a:solidFill>
                <a:latin typeface="Arial"/>
                <a:ea typeface="Arial"/>
                <a:cs typeface="Arial"/>
                <a:sym typeface="Arial"/>
              </a:defRPr>
            </a:lvl4pPr>
            <a:lvl5pPr indent="0" lvl="4" marL="0" algn="ctr">
              <a:spcBef>
                <a:spcPts val="0"/>
              </a:spcBef>
              <a:buNone/>
              <a:defRPr sz="800">
                <a:solidFill>
                  <a:schemeClr val="lt1"/>
                </a:solidFill>
                <a:latin typeface="Arial"/>
                <a:ea typeface="Arial"/>
                <a:cs typeface="Arial"/>
                <a:sym typeface="Arial"/>
              </a:defRPr>
            </a:lvl5pPr>
            <a:lvl6pPr indent="0" lvl="5" marL="0" algn="ctr">
              <a:spcBef>
                <a:spcPts val="0"/>
              </a:spcBef>
              <a:buNone/>
              <a:defRPr sz="800">
                <a:solidFill>
                  <a:schemeClr val="lt1"/>
                </a:solidFill>
                <a:latin typeface="Arial"/>
                <a:ea typeface="Arial"/>
                <a:cs typeface="Arial"/>
                <a:sym typeface="Arial"/>
              </a:defRPr>
            </a:lvl6pPr>
            <a:lvl7pPr indent="0" lvl="6" marL="0" algn="ctr">
              <a:spcBef>
                <a:spcPts val="0"/>
              </a:spcBef>
              <a:buNone/>
              <a:defRPr sz="800">
                <a:solidFill>
                  <a:schemeClr val="lt1"/>
                </a:solidFill>
                <a:latin typeface="Arial"/>
                <a:ea typeface="Arial"/>
                <a:cs typeface="Arial"/>
                <a:sym typeface="Arial"/>
              </a:defRPr>
            </a:lvl7pPr>
            <a:lvl8pPr indent="0" lvl="7" marL="0" algn="ctr">
              <a:spcBef>
                <a:spcPts val="0"/>
              </a:spcBef>
              <a:buNone/>
              <a:defRPr sz="800">
                <a:solidFill>
                  <a:schemeClr val="lt1"/>
                </a:solidFill>
                <a:latin typeface="Arial"/>
                <a:ea typeface="Arial"/>
                <a:cs typeface="Arial"/>
                <a:sym typeface="Arial"/>
              </a:defRPr>
            </a:lvl8pPr>
            <a:lvl9pPr indent="0" lvl="8" marL="0" algn="ctr">
              <a:spcBef>
                <a:spcPts val="0"/>
              </a:spcBef>
              <a:buNone/>
              <a:defRPr sz="800">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320" name="Google Shape;320;g2b18e2d1a60_0_204"/>
          <p:cNvPicPr preferRelativeResize="0"/>
          <p:nvPr/>
        </p:nvPicPr>
        <p:blipFill rotWithShape="1">
          <a:blip r:embed="rId3">
            <a:alphaModFix/>
          </a:blip>
          <a:srcRect b="0" l="0" r="0" t="0"/>
          <a:stretch/>
        </p:blipFill>
        <p:spPr>
          <a:xfrm>
            <a:off x="4898556" y="671584"/>
            <a:ext cx="2394889" cy="219531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Bulleted Slide" type="obj">
  <p:cSld name="OBJECT">
    <p:spTree>
      <p:nvGrpSpPr>
        <p:cNvPr id="321" name="Shape 321"/>
        <p:cNvGrpSpPr/>
        <p:nvPr/>
      </p:nvGrpSpPr>
      <p:grpSpPr>
        <a:xfrm>
          <a:off x="0" y="0"/>
          <a:ext cx="0" cy="0"/>
          <a:chOff x="0" y="0"/>
          <a:chExt cx="0" cy="0"/>
        </a:xfrm>
      </p:grpSpPr>
      <p:sp>
        <p:nvSpPr>
          <p:cNvPr id="322" name="Google Shape;322;g2b18e2d1a60_0_2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4400"/>
              <a:buFont typeface="Roboto Slab"/>
              <a:buNone/>
              <a:defRPr>
                <a:solidFill>
                  <a:schemeClr val="accent3"/>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23" name="Google Shape;323;g2b18e2d1a60_0_21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0"/>
              </a:spcBef>
              <a:spcAft>
                <a:spcPts val="0"/>
              </a:spcAft>
              <a:buSzPts val="1900"/>
              <a:buChar char="•"/>
              <a:defRPr/>
            </a:lvl1pPr>
            <a:lvl2pPr indent="-349250" lvl="1" marL="914400" algn="l">
              <a:lnSpc>
                <a:spcPct val="100000"/>
              </a:lnSpc>
              <a:spcBef>
                <a:spcPts val="700"/>
              </a:spcBef>
              <a:spcAft>
                <a:spcPts val="0"/>
              </a:spcAft>
              <a:buSzPts val="1900"/>
              <a:buChar char="•"/>
              <a:defRPr/>
            </a:lvl2pPr>
            <a:lvl3pPr indent="-349250" lvl="2" marL="1371600" algn="l">
              <a:lnSpc>
                <a:spcPct val="100000"/>
              </a:lnSpc>
              <a:spcBef>
                <a:spcPts val="700"/>
              </a:spcBef>
              <a:spcAft>
                <a:spcPts val="0"/>
              </a:spcAft>
              <a:buSzPts val="1900"/>
              <a:buChar char="•"/>
              <a:defRPr/>
            </a:lvl3pPr>
            <a:lvl4pPr indent="-349250" lvl="3" marL="1828800" algn="l">
              <a:lnSpc>
                <a:spcPct val="100000"/>
              </a:lnSpc>
              <a:spcBef>
                <a:spcPts val="700"/>
              </a:spcBef>
              <a:spcAft>
                <a:spcPts val="0"/>
              </a:spcAft>
              <a:buSzPts val="1900"/>
              <a:buChar char="•"/>
              <a:defRPr/>
            </a:lvl4pPr>
            <a:lvl5pPr indent="-349250" lvl="4" marL="2286000" algn="l">
              <a:lnSpc>
                <a:spcPct val="100000"/>
              </a:lnSpc>
              <a:spcBef>
                <a:spcPts val="700"/>
              </a:spcBef>
              <a:spcAft>
                <a:spcPts val="0"/>
              </a:spcAft>
              <a:buSzPts val="1900"/>
              <a:buChar char="•"/>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24" name="Google Shape;324;g2b18e2d1a60_0_2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25" name="Google Shape;325;g2b18e2d1a60_0_2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26" name="Google Shape;326;g2b18e2d1a60_0_212"/>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Two Column" type="twoObj">
  <p:cSld name="TWO_OBJECTS">
    <p:spTree>
      <p:nvGrpSpPr>
        <p:cNvPr id="327" name="Shape 327"/>
        <p:cNvGrpSpPr/>
        <p:nvPr/>
      </p:nvGrpSpPr>
      <p:grpSpPr>
        <a:xfrm>
          <a:off x="0" y="0"/>
          <a:ext cx="0" cy="0"/>
          <a:chOff x="0" y="0"/>
          <a:chExt cx="0" cy="0"/>
        </a:xfrm>
      </p:grpSpPr>
      <p:sp>
        <p:nvSpPr>
          <p:cNvPr id="328" name="Google Shape;328;g2b18e2d1a60_0_2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29" name="Google Shape;329;g2b18e2d1a60_0_21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0"/>
              </a:spcBef>
              <a:spcAft>
                <a:spcPts val="0"/>
              </a:spcAft>
              <a:buSzPts val="1900"/>
              <a:buChar char="•"/>
              <a:defRPr/>
            </a:lvl1pPr>
            <a:lvl2pPr indent="-349250" lvl="1" marL="914400" algn="l">
              <a:lnSpc>
                <a:spcPct val="100000"/>
              </a:lnSpc>
              <a:spcBef>
                <a:spcPts val="700"/>
              </a:spcBef>
              <a:spcAft>
                <a:spcPts val="0"/>
              </a:spcAft>
              <a:buSzPts val="1900"/>
              <a:buChar char="•"/>
              <a:defRPr/>
            </a:lvl2pPr>
            <a:lvl3pPr indent="-349250" lvl="2" marL="1371600" algn="l">
              <a:lnSpc>
                <a:spcPct val="100000"/>
              </a:lnSpc>
              <a:spcBef>
                <a:spcPts val="700"/>
              </a:spcBef>
              <a:spcAft>
                <a:spcPts val="0"/>
              </a:spcAft>
              <a:buSzPts val="1900"/>
              <a:buChar char="•"/>
              <a:defRPr/>
            </a:lvl3pPr>
            <a:lvl4pPr indent="-349250" lvl="3" marL="1828800" algn="l">
              <a:lnSpc>
                <a:spcPct val="100000"/>
              </a:lnSpc>
              <a:spcBef>
                <a:spcPts val="700"/>
              </a:spcBef>
              <a:spcAft>
                <a:spcPts val="0"/>
              </a:spcAft>
              <a:buSzPts val="1900"/>
              <a:buChar char="•"/>
              <a:defRPr/>
            </a:lvl4pPr>
            <a:lvl5pPr indent="-349250" lvl="4" marL="2286000" algn="l">
              <a:lnSpc>
                <a:spcPct val="100000"/>
              </a:lnSpc>
              <a:spcBef>
                <a:spcPts val="700"/>
              </a:spcBef>
              <a:spcAft>
                <a:spcPts val="0"/>
              </a:spcAft>
              <a:buSzPts val="1900"/>
              <a:buChar char="•"/>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0" name="Google Shape;330;g2b18e2d1a60_0_21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0"/>
              </a:spcBef>
              <a:spcAft>
                <a:spcPts val="0"/>
              </a:spcAft>
              <a:buSzPts val="1900"/>
              <a:buChar char="•"/>
              <a:defRPr/>
            </a:lvl1pPr>
            <a:lvl2pPr indent="-349250" lvl="1" marL="914400" algn="l">
              <a:lnSpc>
                <a:spcPct val="100000"/>
              </a:lnSpc>
              <a:spcBef>
                <a:spcPts val="700"/>
              </a:spcBef>
              <a:spcAft>
                <a:spcPts val="0"/>
              </a:spcAft>
              <a:buSzPts val="1900"/>
              <a:buChar char="•"/>
              <a:defRPr/>
            </a:lvl2pPr>
            <a:lvl3pPr indent="-349250" lvl="2" marL="1371600" algn="l">
              <a:lnSpc>
                <a:spcPct val="100000"/>
              </a:lnSpc>
              <a:spcBef>
                <a:spcPts val="700"/>
              </a:spcBef>
              <a:spcAft>
                <a:spcPts val="0"/>
              </a:spcAft>
              <a:buSzPts val="1900"/>
              <a:buChar char="•"/>
              <a:defRPr/>
            </a:lvl3pPr>
            <a:lvl4pPr indent="-349250" lvl="3" marL="1828800" algn="l">
              <a:lnSpc>
                <a:spcPct val="100000"/>
              </a:lnSpc>
              <a:spcBef>
                <a:spcPts val="700"/>
              </a:spcBef>
              <a:spcAft>
                <a:spcPts val="0"/>
              </a:spcAft>
              <a:buSzPts val="1900"/>
              <a:buChar char="•"/>
              <a:defRPr/>
            </a:lvl4pPr>
            <a:lvl5pPr indent="-349250" lvl="4" marL="2286000" algn="l">
              <a:lnSpc>
                <a:spcPct val="100000"/>
              </a:lnSpc>
              <a:spcBef>
                <a:spcPts val="700"/>
              </a:spcBef>
              <a:spcAft>
                <a:spcPts val="0"/>
              </a:spcAft>
              <a:buSzPts val="1900"/>
              <a:buChar char="•"/>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1" name="Google Shape;331;g2b18e2d1a60_0_2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32" name="Google Shape;332;g2b18e2d1a60_0_2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33" name="Google Shape;333;g2b18e2d1a60_0_218"/>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3 Column">
  <p:cSld name="Franklin Capstone 3 Column">
    <p:spTree>
      <p:nvGrpSpPr>
        <p:cNvPr id="334" name="Shape 334"/>
        <p:cNvGrpSpPr/>
        <p:nvPr/>
      </p:nvGrpSpPr>
      <p:grpSpPr>
        <a:xfrm>
          <a:off x="0" y="0"/>
          <a:ext cx="0" cy="0"/>
          <a:chOff x="0" y="0"/>
          <a:chExt cx="0" cy="0"/>
        </a:xfrm>
      </p:grpSpPr>
      <p:sp>
        <p:nvSpPr>
          <p:cNvPr id="335" name="Google Shape;335;g2b18e2d1a60_0_2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36" name="Google Shape;336;g2b18e2d1a60_0_2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37" name="Google Shape;337;g2b18e2d1a60_0_2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38" name="Google Shape;338;g2b18e2d1a60_0_225"/>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39" name="Google Shape;339;g2b18e2d1a60_0_225"/>
          <p:cNvSpPr txBox="1"/>
          <p:nvPr>
            <p:ph idx="1" type="body"/>
          </p:nvPr>
        </p:nvSpPr>
        <p:spPr>
          <a:xfrm>
            <a:off x="8382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23850" lvl="1" marL="914400" algn="l">
              <a:lnSpc>
                <a:spcPct val="100000"/>
              </a:lnSpc>
              <a:spcBef>
                <a:spcPts val="700"/>
              </a:spcBef>
              <a:spcAft>
                <a:spcPts val="0"/>
              </a:spcAft>
              <a:buSzPts val="1500"/>
              <a:buChar char="•"/>
              <a:defRPr sz="1500"/>
            </a:lvl2pPr>
            <a:lvl3pPr indent="-304800" lvl="2" marL="1371600" algn="l">
              <a:lnSpc>
                <a:spcPct val="100000"/>
              </a:lnSpc>
              <a:spcBef>
                <a:spcPts val="700"/>
              </a:spcBef>
              <a:spcAft>
                <a:spcPts val="0"/>
              </a:spcAft>
              <a:buSzPts val="1200"/>
              <a:buChar char="•"/>
              <a:defRPr sz="1200"/>
            </a:lvl3pPr>
            <a:lvl4pPr indent="-298450" lvl="3" marL="1828800" algn="l">
              <a:lnSpc>
                <a:spcPct val="100000"/>
              </a:lnSpc>
              <a:spcBef>
                <a:spcPts val="700"/>
              </a:spcBef>
              <a:spcAft>
                <a:spcPts val="0"/>
              </a:spcAft>
              <a:buSzPts val="1100"/>
              <a:buChar char="•"/>
              <a:defRPr sz="1100"/>
            </a:lvl4pPr>
            <a:lvl5pPr indent="-298450" lvl="4" marL="2286000" algn="l">
              <a:lnSpc>
                <a:spcPct val="100000"/>
              </a:lnSpc>
              <a:spcBef>
                <a:spcPts val="700"/>
              </a:spcBef>
              <a:spcAft>
                <a:spcPts val="0"/>
              </a:spcAft>
              <a:buSzPts val="1100"/>
              <a:buChar char="•"/>
              <a:defRPr sz="1100"/>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40" name="Google Shape;340;g2b18e2d1a60_0_225"/>
          <p:cNvSpPr/>
          <p:nvPr/>
        </p:nvSpPr>
        <p:spPr>
          <a:xfrm>
            <a:off x="838201" y="1883555"/>
            <a:ext cx="3215100" cy="665700"/>
          </a:xfrm>
          <a:prstGeom prst="round2DiagRect">
            <a:avLst>
              <a:gd fmla="val 50000" name="adj1"/>
              <a:gd fmla="val 0" name="adj2"/>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500"/>
              <a:buFont typeface="Arial"/>
              <a:buNone/>
            </a:pPr>
            <a:r>
              <a:t/>
            </a:r>
            <a:endParaRPr b="0" sz="1500" cap="none">
              <a:solidFill>
                <a:schemeClr val="lt1"/>
              </a:solidFill>
              <a:latin typeface="Roboto Slab"/>
              <a:ea typeface="Roboto Slab"/>
              <a:cs typeface="Roboto Slab"/>
              <a:sym typeface="Roboto Slab"/>
            </a:endParaRPr>
          </a:p>
        </p:txBody>
      </p:sp>
      <p:sp>
        <p:nvSpPr>
          <p:cNvPr id="341" name="Google Shape;341;g2b18e2d1a60_0_225"/>
          <p:cNvSpPr/>
          <p:nvPr/>
        </p:nvSpPr>
        <p:spPr>
          <a:xfrm>
            <a:off x="4563784" y="1883555"/>
            <a:ext cx="3230700" cy="665700"/>
          </a:xfrm>
          <a:prstGeom prst="round2DiagRect">
            <a:avLst>
              <a:gd fmla="val 50000" name="adj1"/>
              <a:gd fmla="val 0" name="adj2"/>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500"/>
              <a:buFont typeface="Arial"/>
              <a:buNone/>
            </a:pPr>
            <a:r>
              <a:t/>
            </a:r>
            <a:endParaRPr b="1" i="0" sz="1500" u="none" cap="none" strike="noStrike">
              <a:solidFill>
                <a:srgbClr val="FFFFFF"/>
              </a:solidFill>
              <a:latin typeface="Arial"/>
              <a:ea typeface="Arial"/>
              <a:cs typeface="Arial"/>
              <a:sym typeface="Arial"/>
            </a:endParaRPr>
          </a:p>
        </p:txBody>
      </p:sp>
      <p:sp>
        <p:nvSpPr>
          <p:cNvPr id="342" name="Google Shape;342;g2b18e2d1a60_0_225"/>
          <p:cNvSpPr/>
          <p:nvPr/>
        </p:nvSpPr>
        <p:spPr>
          <a:xfrm>
            <a:off x="8289368" y="1895475"/>
            <a:ext cx="3230700" cy="665700"/>
          </a:xfrm>
          <a:prstGeom prst="round2DiagRect">
            <a:avLst>
              <a:gd fmla="val 50000" name="adj1"/>
              <a:gd fmla="val 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500"/>
              <a:buFont typeface="Arial"/>
              <a:buNone/>
            </a:pPr>
            <a:r>
              <a:t/>
            </a:r>
            <a:endParaRPr b="1" i="0" sz="1500" u="none" cap="none" strike="noStrike">
              <a:solidFill>
                <a:srgbClr val="FFFFFF"/>
              </a:solidFill>
              <a:latin typeface="Arial"/>
              <a:ea typeface="Arial"/>
              <a:cs typeface="Arial"/>
              <a:sym typeface="Arial"/>
            </a:endParaRPr>
          </a:p>
        </p:txBody>
      </p:sp>
      <p:sp>
        <p:nvSpPr>
          <p:cNvPr id="343" name="Google Shape;343;g2b18e2d1a60_0_225"/>
          <p:cNvSpPr txBox="1"/>
          <p:nvPr>
            <p:ph idx="2" type="body"/>
          </p:nvPr>
        </p:nvSpPr>
        <p:spPr>
          <a:xfrm>
            <a:off x="45720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23850" lvl="1" marL="914400" algn="l">
              <a:lnSpc>
                <a:spcPct val="100000"/>
              </a:lnSpc>
              <a:spcBef>
                <a:spcPts val="700"/>
              </a:spcBef>
              <a:spcAft>
                <a:spcPts val="0"/>
              </a:spcAft>
              <a:buSzPts val="1500"/>
              <a:buChar char="•"/>
              <a:defRPr sz="1500"/>
            </a:lvl2pPr>
            <a:lvl3pPr indent="-304800" lvl="2" marL="1371600" algn="l">
              <a:lnSpc>
                <a:spcPct val="100000"/>
              </a:lnSpc>
              <a:spcBef>
                <a:spcPts val="700"/>
              </a:spcBef>
              <a:spcAft>
                <a:spcPts val="0"/>
              </a:spcAft>
              <a:buSzPts val="1200"/>
              <a:buChar char="•"/>
              <a:defRPr sz="1200"/>
            </a:lvl3pPr>
            <a:lvl4pPr indent="-298450" lvl="3" marL="1828800" algn="l">
              <a:lnSpc>
                <a:spcPct val="100000"/>
              </a:lnSpc>
              <a:spcBef>
                <a:spcPts val="700"/>
              </a:spcBef>
              <a:spcAft>
                <a:spcPts val="0"/>
              </a:spcAft>
              <a:buSzPts val="1100"/>
              <a:buChar char="•"/>
              <a:defRPr sz="1100"/>
            </a:lvl4pPr>
            <a:lvl5pPr indent="-298450" lvl="4" marL="2286000" algn="l">
              <a:lnSpc>
                <a:spcPct val="100000"/>
              </a:lnSpc>
              <a:spcBef>
                <a:spcPts val="700"/>
              </a:spcBef>
              <a:spcAft>
                <a:spcPts val="0"/>
              </a:spcAft>
              <a:buSzPts val="1100"/>
              <a:buChar char="•"/>
              <a:defRPr sz="1100"/>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44" name="Google Shape;344;g2b18e2d1a60_0_225"/>
          <p:cNvSpPr txBox="1"/>
          <p:nvPr>
            <p:ph idx="3" type="body"/>
          </p:nvPr>
        </p:nvSpPr>
        <p:spPr>
          <a:xfrm>
            <a:off x="8296275"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SzPts val="1600"/>
              <a:buChar char="•"/>
              <a:defRPr sz="1600"/>
            </a:lvl1pPr>
            <a:lvl2pPr indent="-323850" lvl="1" marL="914400" algn="l">
              <a:lnSpc>
                <a:spcPct val="100000"/>
              </a:lnSpc>
              <a:spcBef>
                <a:spcPts val="700"/>
              </a:spcBef>
              <a:spcAft>
                <a:spcPts val="0"/>
              </a:spcAft>
              <a:buSzPts val="1500"/>
              <a:buChar char="•"/>
              <a:defRPr sz="1500"/>
            </a:lvl2pPr>
            <a:lvl3pPr indent="-304800" lvl="2" marL="1371600" algn="l">
              <a:lnSpc>
                <a:spcPct val="100000"/>
              </a:lnSpc>
              <a:spcBef>
                <a:spcPts val="700"/>
              </a:spcBef>
              <a:spcAft>
                <a:spcPts val="0"/>
              </a:spcAft>
              <a:buSzPts val="1200"/>
              <a:buChar char="•"/>
              <a:defRPr sz="1200"/>
            </a:lvl3pPr>
            <a:lvl4pPr indent="-298450" lvl="3" marL="1828800" algn="l">
              <a:lnSpc>
                <a:spcPct val="100000"/>
              </a:lnSpc>
              <a:spcBef>
                <a:spcPts val="700"/>
              </a:spcBef>
              <a:spcAft>
                <a:spcPts val="0"/>
              </a:spcAft>
              <a:buSzPts val="1100"/>
              <a:buChar char="•"/>
              <a:defRPr sz="1100"/>
            </a:lvl4pPr>
            <a:lvl5pPr indent="-298450" lvl="4" marL="2286000" algn="l">
              <a:lnSpc>
                <a:spcPct val="100000"/>
              </a:lnSpc>
              <a:spcBef>
                <a:spcPts val="700"/>
              </a:spcBef>
              <a:spcAft>
                <a:spcPts val="0"/>
              </a:spcAft>
              <a:buSzPts val="1100"/>
              <a:buChar char="•"/>
              <a:defRPr sz="1100"/>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45" name="Google Shape;345;g2b18e2d1a60_0_225"/>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900"/>
              <a:buNone/>
              <a:defRPr b="1" sz="1900">
                <a:solidFill>
                  <a:schemeClr val="lt1"/>
                </a:solidFill>
              </a:defRPr>
            </a:lvl1pPr>
            <a:lvl2pPr indent="-228600" lvl="1" marL="914400" algn="l">
              <a:lnSpc>
                <a:spcPct val="100000"/>
              </a:lnSpc>
              <a:spcBef>
                <a:spcPts val="700"/>
              </a:spcBef>
              <a:spcAft>
                <a:spcPts val="0"/>
              </a:spcAft>
              <a:buSzPts val="2400"/>
              <a:buNone/>
              <a:defRPr/>
            </a:lvl2pPr>
            <a:lvl3pPr indent="-228600" lvl="2" marL="1371600" algn="l">
              <a:lnSpc>
                <a:spcPct val="100000"/>
              </a:lnSpc>
              <a:spcBef>
                <a:spcPts val="700"/>
              </a:spcBef>
              <a:spcAft>
                <a:spcPts val="0"/>
              </a:spcAft>
              <a:buSzPts val="2000"/>
              <a:buNone/>
              <a:defRPr/>
            </a:lvl3pPr>
            <a:lvl4pPr indent="-228600" lvl="3" marL="1828800" algn="l">
              <a:lnSpc>
                <a:spcPct val="100000"/>
              </a:lnSpc>
              <a:spcBef>
                <a:spcPts val="700"/>
              </a:spcBef>
              <a:spcAft>
                <a:spcPts val="0"/>
              </a:spcAft>
              <a:buSzPts val="1900"/>
              <a:buNone/>
              <a:defRPr/>
            </a:lvl4pPr>
            <a:lvl5pPr indent="-228600" lvl="4" marL="2286000" algn="l">
              <a:lnSpc>
                <a:spcPct val="100000"/>
              </a:lnSpc>
              <a:spcBef>
                <a:spcPts val="700"/>
              </a:spcBef>
              <a:spcAft>
                <a:spcPts val="0"/>
              </a:spcAft>
              <a:buSzPts val="1900"/>
              <a:buNone/>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46" name="Google Shape;346;g2b18e2d1a60_0_225"/>
          <p:cNvSpPr txBox="1"/>
          <p:nvPr>
            <p:ph idx="5" type="body"/>
          </p:nvPr>
        </p:nvSpPr>
        <p:spPr>
          <a:xfrm>
            <a:off x="4560883"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900"/>
              <a:buNone/>
              <a:defRPr b="1" sz="1900">
                <a:solidFill>
                  <a:schemeClr val="lt1"/>
                </a:solidFill>
              </a:defRPr>
            </a:lvl1pPr>
            <a:lvl2pPr indent="-228600" lvl="1" marL="914400" algn="l">
              <a:lnSpc>
                <a:spcPct val="100000"/>
              </a:lnSpc>
              <a:spcBef>
                <a:spcPts val="700"/>
              </a:spcBef>
              <a:spcAft>
                <a:spcPts val="0"/>
              </a:spcAft>
              <a:buSzPts val="2400"/>
              <a:buNone/>
              <a:defRPr/>
            </a:lvl2pPr>
            <a:lvl3pPr indent="-228600" lvl="2" marL="1371600" algn="l">
              <a:lnSpc>
                <a:spcPct val="100000"/>
              </a:lnSpc>
              <a:spcBef>
                <a:spcPts val="700"/>
              </a:spcBef>
              <a:spcAft>
                <a:spcPts val="0"/>
              </a:spcAft>
              <a:buSzPts val="2000"/>
              <a:buNone/>
              <a:defRPr/>
            </a:lvl3pPr>
            <a:lvl4pPr indent="-228600" lvl="3" marL="1828800" algn="l">
              <a:lnSpc>
                <a:spcPct val="100000"/>
              </a:lnSpc>
              <a:spcBef>
                <a:spcPts val="700"/>
              </a:spcBef>
              <a:spcAft>
                <a:spcPts val="0"/>
              </a:spcAft>
              <a:buSzPts val="1900"/>
              <a:buNone/>
              <a:defRPr/>
            </a:lvl4pPr>
            <a:lvl5pPr indent="-228600" lvl="4" marL="2286000" algn="l">
              <a:lnSpc>
                <a:spcPct val="100000"/>
              </a:lnSpc>
              <a:spcBef>
                <a:spcPts val="700"/>
              </a:spcBef>
              <a:spcAft>
                <a:spcPts val="0"/>
              </a:spcAft>
              <a:buSzPts val="1900"/>
              <a:buNone/>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47" name="Google Shape;347;g2b18e2d1a60_0_225"/>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SzPts val="1900"/>
              <a:buNone/>
              <a:defRPr b="1" sz="1900">
                <a:solidFill>
                  <a:schemeClr val="lt1"/>
                </a:solidFill>
              </a:defRPr>
            </a:lvl1pPr>
            <a:lvl2pPr indent="-228600" lvl="1" marL="914400" algn="l">
              <a:lnSpc>
                <a:spcPct val="100000"/>
              </a:lnSpc>
              <a:spcBef>
                <a:spcPts val="700"/>
              </a:spcBef>
              <a:spcAft>
                <a:spcPts val="0"/>
              </a:spcAft>
              <a:buSzPts val="2400"/>
              <a:buNone/>
              <a:defRPr/>
            </a:lvl2pPr>
            <a:lvl3pPr indent="-228600" lvl="2" marL="1371600" algn="l">
              <a:lnSpc>
                <a:spcPct val="100000"/>
              </a:lnSpc>
              <a:spcBef>
                <a:spcPts val="700"/>
              </a:spcBef>
              <a:spcAft>
                <a:spcPts val="0"/>
              </a:spcAft>
              <a:buSzPts val="2000"/>
              <a:buNone/>
              <a:defRPr/>
            </a:lvl3pPr>
            <a:lvl4pPr indent="-228600" lvl="3" marL="1828800" algn="l">
              <a:lnSpc>
                <a:spcPct val="100000"/>
              </a:lnSpc>
              <a:spcBef>
                <a:spcPts val="700"/>
              </a:spcBef>
              <a:spcAft>
                <a:spcPts val="0"/>
              </a:spcAft>
              <a:buSzPts val="1900"/>
              <a:buNone/>
              <a:defRPr/>
            </a:lvl4pPr>
            <a:lvl5pPr indent="-228600" lvl="4" marL="2286000" algn="l">
              <a:lnSpc>
                <a:spcPct val="100000"/>
              </a:lnSpc>
              <a:spcBef>
                <a:spcPts val="700"/>
              </a:spcBef>
              <a:spcAft>
                <a:spcPts val="0"/>
              </a:spcAft>
              <a:buSzPts val="1900"/>
              <a:buNone/>
              <a:defRPr/>
            </a:lvl5pPr>
            <a:lvl6pPr indent="-349250" lvl="5" marL="2743200" algn="l">
              <a:lnSpc>
                <a:spcPct val="90000"/>
              </a:lnSpc>
              <a:spcBef>
                <a:spcPts val="7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Blank" type="blank">
  <p:cSld name="BLANK">
    <p:spTree>
      <p:nvGrpSpPr>
        <p:cNvPr id="36" name="Shape 36"/>
        <p:cNvGrpSpPr/>
        <p:nvPr/>
      </p:nvGrpSpPr>
      <p:grpSpPr>
        <a:xfrm>
          <a:off x="0" y="0"/>
          <a:ext cx="0" cy="0"/>
          <a:chOff x="0" y="0"/>
          <a:chExt cx="0" cy="0"/>
        </a:xfrm>
      </p:grpSpPr>
      <p:sp>
        <p:nvSpPr>
          <p:cNvPr id="37" name="Google Shape;37;p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1"/>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Section Slide" showMasterSp="0">
  <p:cSld name="Franklin Capstone Section Slide">
    <p:bg>
      <p:bgPr>
        <a:solidFill>
          <a:schemeClr val="accent3"/>
        </a:solidFill>
      </p:bgPr>
    </p:bg>
    <p:spTree>
      <p:nvGrpSpPr>
        <p:cNvPr id="348" name="Shape 348"/>
        <p:cNvGrpSpPr/>
        <p:nvPr/>
      </p:nvGrpSpPr>
      <p:grpSpPr>
        <a:xfrm>
          <a:off x="0" y="0"/>
          <a:ext cx="0" cy="0"/>
          <a:chOff x="0" y="0"/>
          <a:chExt cx="0" cy="0"/>
        </a:xfrm>
      </p:grpSpPr>
      <p:pic>
        <p:nvPicPr>
          <p:cNvPr id="349" name="Google Shape;349;g2b18e2d1a60_0_239"/>
          <p:cNvPicPr preferRelativeResize="0"/>
          <p:nvPr/>
        </p:nvPicPr>
        <p:blipFill rotWithShape="1">
          <a:blip r:embed="rId2">
            <a:alphaModFix/>
          </a:blip>
          <a:srcRect b="0" l="0" r="0" t="0"/>
          <a:stretch/>
        </p:blipFill>
        <p:spPr>
          <a:xfrm>
            <a:off x="8316912" y="269874"/>
            <a:ext cx="3043239" cy="6086478"/>
          </a:xfrm>
          <a:prstGeom prst="rect">
            <a:avLst/>
          </a:prstGeom>
          <a:noFill/>
          <a:ln>
            <a:noFill/>
          </a:ln>
        </p:spPr>
      </p:pic>
      <p:sp>
        <p:nvSpPr>
          <p:cNvPr id="350" name="Google Shape;350;g2b18e2d1a60_0_239"/>
          <p:cNvSpPr/>
          <p:nvPr>
            <p:ph idx="2" type="pic"/>
          </p:nvPr>
        </p:nvSpPr>
        <p:spPr>
          <a:xfrm>
            <a:off x="5695950" y="3657600"/>
            <a:ext cx="4829100" cy="2422500"/>
          </a:xfrm>
          <a:prstGeom prst="round2DiagRect">
            <a:avLst>
              <a:gd fmla="val 50000" name="adj1"/>
              <a:gd fmla="val 0" name="adj2"/>
            </a:avLst>
          </a:prstGeom>
          <a:noFill/>
          <a:ln>
            <a:noFill/>
          </a:ln>
        </p:spPr>
      </p:sp>
      <p:sp>
        <p:nvSpPr>
          <p:cNvPr id="351" name="Google Shape;351;g2b18e2d1a60_0_239"/>
          <p:cNvSpPr txBox="1"/>
          <p:nvPr>
            <p:ph type="title"/>
          </p:nvPr>
        </p:nvSpPr>
        <p:spPr>
          <a:xfrm>
            <a:off x="831850" y="433388"/>
            <a:ext cx="64548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boto Slab"/>
              <a:buNone/>
              <a:defRPr sz="6000">
                <a:solidFill>
                  <a:schemeClr val="l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52" name="Google Shape;352;g2b18e2d1a60_0_239"/>
          <p:cNvSpPr txBox="1"/>
          <p:nvPr>
            <p:ph idx="1" type="body"/>
          </p:nvPr>
        </p:nvSpPr>
        <p:spPr>
          <a:xfrm>
            <a:off x="831850" y="3530850"/>
            <a:ext cx="6454800" cy="1282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400"/>
              <a:buNone/>
              <a:defRPr sz="2400">
                <a:solidFill>
                  <a:schemeClr val="lt1"/>
                </a:solidFill>
              </a:defRPr>
            </a:lvl1pPr>
            <a:lvl2pPr indent="-228600" lvl="1" marL="914400" algn="l">
              <a:lnSpc>
                <a:spcPct val="100000"/>
              </a:lnSpc>
              <a:spcBef>
                <a:spcPts val="700"/>
              </a:spcBef>
              <a:spcAft>
                <a:spcPts val="0"/>
              </a:spcAft>
              <a:buSzPts val="2000"/>
              <a:buNone/>
              <a:defRPr sz="2000">
                <a:solidFill>
                  <a:srgbClr val="888CA1"/>
                </a:solidFill>
              </a:defRPr>
            </a:lvl2pPr>
            <a:lvl3pPr indent="-228600" lvl="2" marL="1371600" algn="l">
              <a:lnSpc>
                <a:spcPct val="100000"/>
              </a:lnSpc>
              <a:spcBef>
                <a:spcPts val="700"/>
              </a:spcBef>
              <a:spcAft>
                <a:spcPts val="0"/>
              </a:spcAft>
              <a:buSzPts val="1900"/>
              <a:buNone/>
              <a:defRPr sz="1900">
                <a:solidFill>
                  <a:srgbClr val="888CA1"/>
                </a:solidFill>
              </a:defRPr>
            </a:lvl3pPr>
            <a:lvl4pPr indent="-228600" lvl="3" marL="1828800" algn="l">
              <a:lnSpc>
                <a:spcPct val="100000"/>
              </a:lnSpc>
              <a:spcBef>
                <a:spcPts val="700"/>
              </a:spcBef>
              <a:spcAft>
                <a:spcPts val="0"/>
              </a:spcAft>
              <a:buSzPts val="1600"/>
              <a:buNone/>
              <a:defRPr sz="1600">
                <a:solidFill>
                  <a:srgbClr val="888CA1"/>
                </a:solidFill>
              </a:defRPr>
            </a:lvl4pPr>
            <a:lvl5pPr indent="-228600" lvl="4" marL="2286000" algn="l">
              <a:lnSpc>
                <a:spcPct val="100000"/>
              </a:lnSpc>
              <a:spcBef>
                <a:spcPts val="700"/>
              </a:spcBef>
              <a:spcAft>
                <a:spcPts val="0"/>
              </a:spcAft>
              <a:buSzPts val="1600"/>
              <a:buNone/>
              <a:defRPr sz="1600">
                <a:solidFill>
                  <a:srgbClr val="888CA1"/>
                </a:solidFill>
              </a:defRPr>
            </a:lvl5pPr>
            <a:lvl6pPr indent="-228600" lvl="5" marL="2743200" algn="l">
              <a:lnSpc>
                <a:spcPct val="90000"/>
              </a:lnSpc>
              <a:spcBef>
                <a:spcPts val="700"/>
              </a:spcBef>
              <a:spcAft>
                <a:spcPts val="0"/>
              </a:spcAft>
              <a:buClr>
                <a:srgbClr val="888CA1"/>
              </a:buClr>
              <a:buSzPts val="1600"/>
              <a:buNone/>
              <a:defRPr sz="1600">
                <a:solidFill>
                  <a:srgbClr val="888CA1"/>
                </a:solidFill>
              </a:defRPr>
            </a:lvl6pPr>
            <a:lvl7pPr indent="-228600" lvl="6" marL="3200400" algn="l">
              <a:lnSpc>
                <a:spcPct val="90000"/>
              </a:lnSpc>
              <a:spcBef>
                <a:spcPts val="500"/>
              </a:spcBef>
              <a:spcAft>
                <a:spcPts val="0"/>
              </a:spcAft>
              <a:buClr>
                <a:srgbClr val="888CA1"/>
              </a:buClr>
              <a:buSzPts val="1600"/>
              <a:buNone/>
              <a:defRPr sz="1600">
                <a:solidFill>
                  <a:srgbClr val="888CA1"/>
                </a:solidFill>
              </a:defRPr>
            </a:lvl7pPr>
            <a:lvl8pPr indent="-228600" lvl="7" marL="3657600" algn="l">
              <a:lnSpc>
                <a:spcPct val="90000"/>
              </a:lnSpc>
              <a:spcBef>
                <a:spcPts val="500"/>
              </a:spcBef>
              <a:spcAft>
                <a:spcPts val="0"/>
              </a:spcAft>
              <a:buClr>
                <a:srgbClr val="888CA1"/>
              </a:buClr>
              <a:buSzPts val="1600"/>
              <a:buNone/>
              <a:defRPr sz="1600">
                <a:solidFill>
                  <a:srgbClr val="888CA1"/>
                </a:solidFill>
              </a:defRPr>
            </a:lvl8pPr>
            <a:lvl9pPr indent="-228600" lvl="8" marL="4114800" algn="l">
              <a:lnSpc>
                <a:spcPct val="90000"/>
              </a:lnSpc>
              <a:spcBef>
                <a:spcPts val="500"/>
              </a:spcBef>
              <a:spcAft>
                <a:spcPts val="0"/>
              </a:spcAft>
              <a:buClr>
                <a:srgbClr val="888CA1"/>
              </a:buClr>
              <a:buSzPts val="1600"/>
              <a:buNone/>
              <a:defRPr sz="1600">
                <a:solidFill>
                  <a:srgbClr val="888CA1"/>
                </a:solidFill>
              </a:defRPr>
            </a:lvl9pPr>
          </a:lstStyle>
          <a:p/>
        </p:txBody>
      </p:sp>
      <p:sp>
        <p:nvSpPr>
          <p:cNvPr id="353" name="Google Shape;353;g2b18e2d1a60_0_2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54" name="Google Shape;354;g2b18e2d1a60_0_2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55" name="Google Shape;355;g2b18e2d1a60_0_239"/>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800">
                <a:solidFill>
                  <a:schemeClr val="lt1"/>
                </a:solidFill>
                <a:latin typeface="Arial"/>
                <a:ea typeface="Arial"/>
                <a:cs typeface="Arial"/>
                <a:sym typeface="Arial"/>
              </a:defRPr>
            </a:lvl1pPr>
            <a:lvl2pPr indent="0" lvl="1" marL="0" algn="ctr">
              <a:spcBef>
                <a:spcPts val="0"/>
              </a:spcBef>
              <a:buNone/>
              <a:defRPr sz="800">
                <a:solidFill>
                  <a:schemeClr val="lt1"/>
                </a:solidFill>
                <a:latin typeface="Arial"/>
                <a:ea typeface="Arial"/>
                <a:cs typeface="Arial"/>
                <a:sym typeface="Arial"/>
              </a:defRPr>
            </a:lvl2pPr>
            <a:lvl3pPr indent="0" lvl="2" marL="0" algn="ctr">
              <a:spcBef>
                <a:spcPts val="0"/>
              </a:spcBef>
              <a:buNone/>
              <a:defRPr sz="800">
                <a:solidFill>
                  <a:schemeClr val="lt1"/>
                </a:solidFill>
                <a:latin typeface="Arial"/>
                <a:ea typeface="Arial"/>
                <a:cs typeface="Arial"/>
                <a:sym typeface="Arial"/>
              </a:defRPr>
            </a:lvl3pPr>
            <a:lvl4pPr indent="0" lvl="3" marL="0" algn="ctr">
              <a:spcBef>
                <a:spcPts val="0"/>
              </a:spcBef>
              <a:buNone/>
              <a:defRPr sz="800">
                <a:solidFill>
                  <a:schemeClr val="lt1"/>
                </a:solidFill>
                <a:latin typeface="Arial"/>
                <a:ea typeface="Arial"/>
                <a:cs typeface="Arial"/>
                <a:sym typeface="Arial"/>
              </a:defRPr>
            </a:lvl4pPr>
            <a:lvl5pPr indent="0" lvl="4" marL="0" algn="ctr">
              <a:spcBef>
                <a:spcPts val="0"/>
              </a:spcBef>
              <a:buNone/>
              <a:defRPr sz="800">
                <a:solidFill>
                  <a:schemeClr val="lt1"/>
                </a:solidFill>
                <a:latin typeface="Arial"/>
                <a:ea typeface="Arial"/>
                <a:cs typeface="Arial"/>
                <a:sym typeface="Arial"/>
              </a:defRPr>
            </a:lvl5pPr>
            <a:lvl6pPr indent="0" lvl="5" marL="0" algn="ctr">
              <a:spcBef>
                <a:spcPts val="0"/>
              </a:spcBef>
              <a:buNone/>
              <a:defRPr sz="800">
                <a:solidFill>
                  <a:schemeClr val="lt1"/>
                </a:solidFill>
                <a:latin typeface="Arial"/>
                <a:ea typeface="Arial"/>
                <a:cs typeface="Arial"/>
                <a:sym typeface="Arial"/>
              </a:defRPr>
            </a:lvl6pPr>
            <a:lvl7pPr indent="0" lvl="6" marL="0" algn="ctr">
              <a:spcBef>
                <a:spcPts val="0"/>
              </a:spcBef>
              <a:buNone/>
              <a:defRPr sz="800">
                <a:solidFill>
                  <a:schemeClr val="lt1"/>
                </a:solidFill>
                <a:latin typeface="Arial"/>
                <a:ea typeface="Arial"/>
                <a:cs typeface="Arial"/>
                <a:sym typeface="Arial"/>
              </a:defRPr>
            </a:lvl7pPr>
            <a:lvl8pPr indent="0" lvl="7" marL="0" algn="ctr">
              <a:spcBef>
                <a:spcPts val="0"/>
              </a:spcBef>
              <a:buNone/>
              <a:defRPr sz="800">
                <a:solidFill>
                  <a:schemeClr val="lt1"/>
                </a:solidFill>
                <a:latin typeface="Arial"/>
                <a:ea typeface="Arial"/>
                <a:cs typeface="Arial"/>
                <a:sym typeface="Arial"/>
              </a:defRPr>
            </a:lvl8pPr>
            <a:lvl9pPr indent="0" lvl="8" marL="0" algn="ctr">
              <a:spcBef>
                <a:spcPts val="0"/>
              </a:spcBef>
              <a:buNone/>
              <a:defRPr sz="800">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356" name="Google Shape;356;g2b18e2d1a60_0_239"/>
          <p:cNvPicPr preferRelativeResize="0"/>
          <p:nvPr/>
        </p:nvPicPr>
        <p:blipFill rotWithShape="1">
          <a:blip r:embed="rId3">
            <a:alphaModFix/>
          </a:blip>
          <a:srcRect b="0" l="0" r="0" t="0"/>
          <a:stretch/>
        </p:blipFill>
        <p:spPr>
          <a:xfrm>
            <a:off x="8702891" y="928130"/>
            <a:ext cx="2271276" cy="208200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anklin Capstone End" type="blank">
  <p:cSld name="BLANK">
    <p:bg>
      <p:bgPr>
        <a:solidFill>
          <a:schemeClr val="accent3"/>
        </a:solidFill>
      </p:bgPr>
    </p:bg>
    <p:spTree>
      <p:nvGrpSpPr>
        <p:cNvPr id="357" name="Shape 357"/>
        <p:cNvGrpSpPr/>
        <p:nvPr/>
      </p:nvGrpSpPr>
      <p:grpSpPr>
        <a:xfrm>
          <a:off x="0" y="0"/>
          <a:ext cx="0" cy="0"/>
          <a:chOff x="0" y="0"/>
          <a:chExt cx="0" cy="0"/>
        </a:xfrm>
      </p:grpSpPr>
      <p:sp>
        <p:nvSpPr>
          <p:cNvPr id="358" name="Google Shape;358;g2b18e2d1a60_0_2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59" name="Google Shape;359;g2b18e2d1a60_0_2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60" name="Google Shape;360;g2b18e2d1a60_0_248"/>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361" name="Google Shape;361;g2b18e2d1a60_0_248"/>
          <p:cNvPicPr preferRelativeResize="0"/>
          <p:nvPr/>
        </p:nvPicPr>
        <p:blipFill rotWithShape="1">
          <a:blip r:embed="rId2">
            <a:alphaModFix/>
          </a:blip>
          <a:srcRect b="0" l="0" r="0" t="0"/>
          <a:stretch/>
        </p:blipFill>
        <p:spPr>
          <a:xfrm>
            <a:off x="2305051" y="1727488"/>
            <a:ext cx="7343777" cy="267046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Title Only" type="titleOnly">
  <p:cSld name="TITLE_ONLY">
    <p:spTree>
      <p:nvGrpSpPr>
        <p:cNvPr id="362" name="Shape 362"/>
        <p:cNvGrpSpPr/>
        <p:nvPr/>
      </p:nvGrpSpPr>
      <p:grpSpPr>
        <a:xfrm>
          <a:off x="0" y="0"/>
          <a:ext cx="0" cy="0"/>
          <a:chOff x="0" y="0"/>
          <a:chExt cx="0" cy="0"/>
        </a:xfrm>
      </p:grpSpPr>
      <p:sp>
        <p:nvSpPr>
          <p:cNvPr id="363" name="Google Shape;363;g2b18e2d1a60_0_2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64" name="Google Shape;364;g2b18e2d1a60_0_2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65" name="Google Shape;365;g2b18e2d1a60_0_2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66" name="Google Shape;366;g2b18e2d1a60_0_253"/>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apstone Blank">
  <p:cSld name="Franklin Capstone Blank">
    <p:spTree>
      <p:nvGrpSpPr>
        <p:cNvPr id="367" name="Shape 367"/>
        <p:cNvGrpSpPr/>
        <p:nvPr/>
      </p:nvGrpSpPr>
      <p:grpSpPr>
        <a:xfrm>
          <a:off x="0" y="0"/>
          <a:ext cx="0" cy="0"/>
          <a:chOff x="0" y="0"/>
          <a:chExt cx="0" cy="0"/>
        </a:xfrm>
      </p:grpSpPr>
      <p:sp>
        <p:nvSpPr>
          <p:cNvPr id="368" name="Google Shape;368;g2b18e2d1a60_0_2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69" name="Google Shape;369;g2b18e2d1a60_0_2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70" name="Google Shape;370;g2b18e2d1a60_0_258"/>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1" name="Shape 371"/>
        <p:cNvGrpSpPr/>
        <p:nvPr/>
      </p:nvGrpSpPr>
      <p:grpSpPr>
        <a:xfrm>
          <a:off x="0" y="0"/>
          <a:ext cx="0" cy="0"/>
          <a:chOff x="0" y="0"/>
          <a:chExt cx="0" cy="0"/>
        </a:xfrm>
      </p:grpSpPr>
      <p:sp>
        <p:nvSpPr>
          <p:cNvPr id="372" name="Google Shape;372;g2b18e2d1a60_0_262"/>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73" name="Google Shape;373;g2b18e2d1a60_0_262"/>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a:spcBef>
                <a:spcPts val="0"/>
              </a:spcBef>
              <a:spcAft>
                <a:spcPts val="0"/>
              </a:spcAft>
              <a:buSzPts val="2800"/>
              <a:buChar char="•"/>
              <a:defRPr/>
            </a:lvl1pPr>
            <a:lvl2pPr indent="-381000" lvl="1" marL="914400">
              <a:spcBef>
                <a:spcPts val="700"/>
              </a:spcBef>
              <a:spcAft>
                <a:spcPts val="0"/>
              </a:spcAft>
              <a:buSzPts val="2400"/>
              <a:buChar char="•"/>
              <a:defRPr/>
            </a:lvl2pPr>
            <a:lvl3pPr indent="-355600" lvl="2" marL="1371600">
              <a:spcBef>
                <a:spcPts val="700"/>
              </a:spcBef>
              <a:spcAft>
                <a:spcPts val="0"/>
              </a:spcAft>
              <a:buSzPts val="2000"/>
              <a:buChar char="•"/>
              <a:defRPr/>
            </a:lvl3pPr>
            <a:lvl4pPr indent="-349250" lvl="3" marL="1828800">
              <a:spcBef>
                <a:spcPts val="700"/>
              </a:spcBef>
              <a:spcAft>
                <a:spcPts val="0"/>
              </a:spcAft>
              <a:buSzPts val="1900"/>
              <a:buChar char="•"/>
              <a:defRPr/>
            </a:lvl4pPr>
            <a:lvl5pPr indent="-349250" lvl="4" marL="2286000">
              <a:spcBef>
                <a:spcPts val="700"/>
              </a:spcBef>
              <a:spcAft>
                <a:spcPts val="0"/>
              </a:spcAft>
              <a:buSzPts val="1900"/>
              <a:buChar char="•"/>
              <a:defRPr/>
            </a:lvl5pPr>
            <a:lvl6pPr indent="-349250" lvl="5" marL="2743200">
              <a:spcBef>
                <a:spcPts val="700"/>
              </a:spcBef>
              <a:spcAft>
                <a:spcPts val="0"/>
              </a:spcAft>
              <a:buSzPts val="1900"/>
              <a:buChar char="•"/>
              <a:defRPr/>
            </a:lvl6pPr>
            <a:lvl7pPr indent="-349250" lvl="6" marL="3200400">
              <a:spcBef>
                <a:spcPts val="500"/>
              </a:spcBef>
              <a:spcAft>
                <a:spcPts val="0"/>
              </a:spcAft>
              <a:buSzPts val="1900"/>
              <a:buChar char="•"/>
              <a:defRPr/>
            </a:lvl7pPr>
            <a:lvl8pPr indent="-349250" lvl="7" marL="3657600">
              <a:spcBef>
                <a:spcPts val="500"/>
              </a:spcBef>
              <a:spcAft>
                <a:spcPts val="0"/>
              </a:spcAft>
              <a:buSzPts val="1900"/>
              <a:buChar char="•"/>
              <a:defRPr/>
            </a:lvl8pPr>
            <a:lvl9pPr indent="-349250" lvl="8" marL="4114800">
              <a:spcBef>
                <a:spcPts val="500"/>
              </a:spcBef>
              <a:spcAft>
                <a:spcPts val="0"/>
              </a:spcAft>
              <a:buSzPts val="1900"/>
              <a:buChar char="•"/>
              <a:defRPr/>
            </a:lvl9pPr>
          </a:lstStyle>
          <a:p/>
        </p:txBody>
      </p:sp>
      <p:sp>
        <p:nvSpPr>
          <p:cNvPr id="374" name="Google Shape;374;g2b18e2d1a60_0_262"/>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 Comparison">
  <p:cSld name="3-Column Comparison">
    <p:spTree>
      <p:nvGrpSpPr>
        <p:cNvPr id="375" name="Shape 375"/>
        <p:cNvGrpSpPr/>
        <p:nvPr/>
      </p:nvGrpSpPr>
      <p:grpSpPr>
        <a:xfrm>
          <a:off x="0" y="0"/>
          <a:ext cx="0" cy="0"/>
          <a:chOff x="0" y="0"/>
          <a:chExt cx="0" cy="0"/>
        </a:xfrm>
      </p:grpSpPr>
      <p:sp>
        <p:nvSpPr>
          <p:cNvPr id="376" name="Google Shape;376;g2b18e2d1a60_0_266"/>
          <p:cNvSpPr/>
          <p:nvPr>
            <p:ph idx="1" type="body"/>
          </p:nvPr>
        </p:nvSpPr>
        <p:spPr>
          <a:xfrm>
            <a:off x="670987" y="1795213"/>
            <a:ext cx="3391500" cy="363300"/>
          </a:xfrm>
          <a:prstGeom prst="round1Rect">
            <a:avLst>
              <a:gd fmla="val 16667" name="adj"/>
            </a:avLst>
          </a:prstGeom>
          <a:solidFill>
            <a:schemeClr val="accent2"/>
          </a:solidFill>
          <a:ln>
            <a:noFill/>
          </a:ln>
        </p:spPr>
        <p:txBody>
          <a:bodyPr anchorCtr="0" anchor="ctr" bIns="45700" lIns="182875" spcFirstLastPara="1" rIns="91425" wrap="square" tIns="45700">
            <a:normAutofit/>
          </a:bodyPr>
          <a:lstStyle>
            <a:lvl1pPr indent="-228600" lvl="0" marL="457200" algn="ctr">
              <a:lnSpc>
                <a:spcPct val="90000"/>
              </a:lnSpc>
              <a:spcBef>
                <a:spcPts val="0"/>
              </a:spcBef>
              <a:spcAft>
                <a:spcPts val="0"/>
              </a:spcAft>
              <a:buSzPts val="1500"/>
              <a:buNone/>
              <a:defRPr b="0" sz="1500" cap="none">
                <a:solidFill>
                  <a:schemeClr val="lt1"/>
                </a:solidFill>
                <a:latin typeface="Calibri"/>
                <a:ea typeface="Calibri"/>
                <a:cs typeface="Calibri"/>
                <a:sym typeface="Calibri"/>
              </a:defRPr>
            </a:lvl1pPr>
            <a:lvl2pPr indent="-228600" lvl="1" marL="914400" algn="l">
              <a:lnSpc>
                <a:spcPct val="90000"/>
              </a:lnSpc>
              <a:spcBef>
                <a:spcPts val="700"/>
              </a:spcBef>
              <a:spcAft>
                <a:spcPts val="0"/>
              </a:spcAft>
              <a:buSzPts val="2000"/>
              <a:buNone/>
              <a:defRPr b="1" sz="2000"/>
            </a:lvl2pPr>
            <a:lvl3pPr indent="-228600" lvl="2" marL="1371600" algn="l">
              <a:lnSpc>
                <a:spcPct val="90000"/>
              </a:lnSpc>
              <a:spcBef>
                <a:spcPts val="700"/>
              </a:spcBef>
              <a:spcAft>
                <a:spcPts val="0"/>
              </a:spcAft>
              <a:buSzPts val="1900"/>
              <a:buNone/>
              <a:defRPr b="1" sz="1900"/>
            </a:lvl3pPr>
            <a:lvl4pPr indent="-228600" lvl="3" marL="1828800" algn="l">
              <a:lnSpc>
                <a:spcPct val="90000"/>
              </a:lnSpc>
              <a:spcBef>
                <a:spcPts val="700"/>
              </a:spcBef>
              <a:spcAft>
                <a:spcPts val="0"/>
              </a:spcAft>
              <a:buSzPts val="1600"/>
              <a:buNone/>
              <a:defRPr b="1" sz="1600"/>
            </a:lvl4pPr>
            <a:lvl5pPr indent="-228600" lvl="4" marL="2286000" algn="l">
              <a:lnSpc>
                <a:spcPct val="90000"/>
              </a:lnSpc>
              <a:spcBef>
                <a:spcPts val="7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7" name="Google Shape;377;g2b18e2d1a60_0_266"/>
          <p:cNvSpPr txBox="1"/>
          <p:nvPr>
            <p:ph idx="2" type="body"/>
          </p:nvPr>
        </p:nvSpPr>
        <p:spPr>
          <a:xfrm>
            <a:off x="670987" y="2158245"/>
            <a:ext cx="3391500" cy="3388800"/>
          </a:xfrm>
          <a:prstGeom prst="rect">
            <a:avLst/>
          </a:prstGeom>
          <a:solidFill>
            <a:srgbClr val="F2F2F2"/>
          </a:solidFill>
          <a:ln>
            <a:noFill/>
          </a:ln>
        </p:spPr>
        <p:txBody>
          <a:bodyPr anchorCtr="0" anchor="t" bIns="182875" lIns="182875" spcFirstLastPara="1" rIns="182875" wrap="square" tIns="182875">
            <a:noAutofit/>
          </a:bodyPr>
          <a:lstStyle>
            <a:lvl1pPr indent="-330200" lvl="0" marL="457200" algn="l">
              <a:lnSpc>
                <a:spcPct val="90000"/>
              </a:lnSpc>
              <a:spcBef>
                <a:spcPts val="1100"/>
              </a:spcBef>
              <a:spcAft>
                <a:spcPts val="0"/>
              </a:spcAft>
              <a:buSzPts val="1600"/>
              <a:buChar char="•"/>
              <a:defRPr sz="1600"/>
            </a:lvl1pPr>
            <a:lvl2pPr indent="-323850" lvl="1" marL="914400" algn="l">
              <a:lnSpc>
                <a:spcPct val="90000"/>
              </a:lnSpc>
              <a:spcBef>
                <a:spcPts val="700"/>
              </a:spcBef>
              <a:spcAft>
                <a:spcPts val="0"/>
              </a:spcAft>
              <a:buSzPts val="1500"/>
              <a:buChar char="•"/>
              <a:defRPr sz="1500"/>
            </a:lvl2pPr>
            <a:lvl3pPr indent="-304800" lvl="2" marL="1371600" algn="l">
              <a:lnSpc>
                <a:spcPct val="90000"/>
              </a:lnSpc>
              <a:spcBef>
                <a:spcPts val="700"/>
              </a:spcBef>
              <a:spcAft>
                <a:spcPts val="0"/>
              </a:spcAft>
              <a:buSzPts val="1200"/>
              <a:buChar char="•"/>
              <a:defRPr sz="1200"/>
            </a:lvl3pPr>
            <a:lvl4pPr indent="-298450" lvl="3" marL="1828800" algn="l">
              <a:lnSpc>
                <a:spcPct val="90000"/>
              </a:lnSpc>
              <a:spcBef>
                <a:spcPts val="700"/>
              </a:spcBef>
              <a:spcAft>
                <a:spcPts val="0"/>
              </a:spcAft>
              <a:buSzPts val="1100"/>
              <a:buChar char="•"/>
              <a:defRPr sz="1100"/>
            </a:lvl4pPr>
            <a:lvl5pPr indent="-298450" lvl="4" marL="2286000" algn="l">
              <a:lnSpc>
                <a:spcPct val="90000"/>
              </a:lnSpc>
              <a:spcBef>
                <a:spcPts val="700"/>
              </a:spcBef>
              <a:spcAft>
                <a:spcPts val="0"/>
              </a:spcAft>
              <a:buSzPts val="1100"/>
              <a:buChar char="•"/>
              <a:defRPr sz="1100"/>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78" name="Google Shape;378;g2b18e2d1a60_0_266"/>
          <p:cNvSpPr/>
          <p:nvPr>
            <p:ph idx="3" type="body"/>
          </p:nvPr>
        </p:nvSpPr>
        <p:spPr>
          <a:xfrm>
            <a:off x="4396570" y="1795213"/>
            <a:ext cx="3408000" cy="363300"/>
          </a:xfrm>
          <a:prstGeom prst="round1Rect">
            <a:avLst>
              <a:gd fmla="val 16667" name="adj"/>
            </a:avLst>
          </a:prstGeom>
          <a:solidFill>
            <a:schemeClr val="accent1"/>
          </a:solidFill>
          <a:ln>
            <a:noFill/>
          </a:ln>
        </p:spPr>
        <p:txBody>
          <a:bodyPr anchorCtr="0" anchor="ctr" bIns="45700" lIns="182875" spcFirstLastPara="1" rIns="91425" wrap="square" tIns="45700">
            <a:normAutofit/>
          </a:bodyPr>
          <a:lstStyle>
            <a:lvl1pPr indent="-228600" lvl="0" marL="457200" algn="ctr">
              <a:lnSpc>
                <a:spcPct val="90000"/>
              </a:lnSpc>
              <a:spcBef>
                <a:spcPts val="0"/>
              </a:spcBef>
              <a:spcAft>
                <a:spcPts val="0"/>
              </a:spcAft>
              <a:buSzPts val="1500"/>
              <a:buNone/>
              <a:defRPr b="0" sz="1500" cap="none">
                <a:solidFill>
                  <a:schemeClr val="lt1"/>
                </a:solidFill>
                <a:latin typeface="Calibri"/>
                <a:ea typeface="Calibri"/>
                <a:cs typeface="Calibri"/>
                <a:sym typeface="Calibri"/>
              </a:defRPr>
            </a:lvl1pPr>
            <a:lvl2pPr indent="-228600" lvl="1" marL="914400" algn="l">
              <a:lnSpc>
                <a:spcPct val="90000"/>
              </a:lnSpc>
              <a:spcBef>
                <a:spcPts val="700"/>
              </a:spcBef>
              <a:spcAft>
                <a:spcPts val="0"/>
              </a:spcAft>
              <a:buSzPts val="2000"/>
              <a:buNone/>
              <a:defRPr b="1" sz="2000"/>
            </a:lvl2pPr>
            <a:lvl3pPr indent="-228600" lvl="2" marL="1371600" algn="l">
              <a:lnSpc>
                <a:spcPct val="90000"/>
              </a:lnSpc>
              <a:spcBef>
                <a:spcPts val="700"/>
              </a:spcBef>
              <a:spcAft>
                <a:spcPts val="0"/>
              </a:spcAft>
              <a:buSzPts val="1900"/>
              <a:buNone/>
              <a:defRPr b="1" sz="1900"/>
            </a:lvl3pPr>
            <a:lvl4pPr indent="-228600" lvl="3" marL="1828800" algn="l">
              <a:lnSpc>
                <a:spcPct val="90000"/>
              </a:lnSpc>
              <a:spcBef>
                <a:spcPts val="700"/>
              </a:spcBef>
              <a:spcAft>
                <a:spcPts val="0"/>
              </a:spcAft>
              <a:buSzPts val="1600"/>
              <a:buNone/>
              <a:defRPr b="1" sz="1600"/>
            </a:lvl4pPr>
            <a:lvl5pPr indent="-228600" lvl="4" marL="2286000" algn="l">
              <a:lnSpc>
                <a:spcPct val="90000"/>
              </a:lnSpc>
              <a:spcBef>
                <a:spcPts val="7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9" name="Google Shape;379;g2b18e2d1a60_0_266"/>
          <p:cNvSpPr/>
          <p:nvPr>
            <p:ph idx="4" type="body"/>
          </p:nvPr>
        </p:nvSpPr>
        <p:spPr>
          <a:xfrm>
            <a:off x="8122154" y="1807133"/>
            <a:ext cx="3408000" cy="363300"/>
          </a:xfrm>
          <a:prstGeom prst="round1Rect">
            <a:avLst>
              <a:gd fmla="val 16667" name="adj"/>
            </a:avLst>
          </a:prstGeom>
          <a:solidFill>
            <a:schemeClr val="dk2"/>
          </a:solidFill>
          <a:ln>
            <a:noFill/>
          </a:ln>
        </p:spPr>
        <p:txBody>
          <a:bodyPr anchorCtr="0" anchor="ctr" bIns="45700" lIns="182875" spcFirstLastPara="1" rIns="91425" wrap="square" tIns="45700">
            <a:normAutofit/>
          </a:bodyPr>
          <a:lstStyle>
            <a:lvl1pPr indent="-228600" lvl="0" marL="457200" algn="ctr">
              <a:lnSpc>
                <a:spcPct val="90000"/>
              </a:lnSpc>
              <a:spcBef>
                <a:spcPts val="1100"/>
              </a:spcBef>
              <a:spcAft>
                <a:spcPts val="0"/>
              </a:spcAft>
              <a:buSzPts val="1500"/>
              <a:buNone/>
              <a:defRPr b="0" sz="1500" cap="none">
                <a:solidFill>
                  <a:schemeClr val="lt1"/>
                </a:solidFill>
                <a:latin typeface="Calibri"/>
                <a:ea typeface="Calibri"/>
                <a:cs typeface="Calibri"/>
                <a:sym typeface="Calibri"/>
              </a:defRPr>
            </a:lvl1pPr>
            <a:lvl2pPr indent="-228600" lvl="1" marL="914400" algn="l">
              <a:lnSpc>
                <a:spcPct val="90000"/>
              </a:lnSpc>
              <a:spcBef>
                <a:spcPts val="700"/>
              </a:spcBef>
              <a:spcAft>
                <a:spcPts val="0"/>
              </a:spcAft>
              <a:buSzPts val="2000"/>
              <a:buNone/>
              <a:defRPr b="1" sz="2000"/>
            </a:lvl2pPr>
            <a:lvl3pPr indent="-228600" lvl="2" marL="1371600" algn="l">
              <a:lnSpc>
                <a:spcPct val="90000"/>
              </a:lnSpc>
              <a:spcBef>
                <a:spcPts val="700"/>
              </a:spcBef>
              <a:spcAft>
                <a:spcPts val="0"/>
              </a:spcAft>
              <a:buSzPts val="1900"/>
              <a:buNone/>
              <a:defRPr b="1" sz="1900"/>
            </a:lvl3pPr>
            <a:lvl4pPr indent="-228600" lvl="3" marL="1828800" algn="l">
              <a:lnSpc>
                <a:spcPct val="90000"/>
              </a:lnSpc>
              <a:spcBef>
                <a:spcPts val="700"/>
              </a:spcBef>
              <a:spcAft>
                <a:spcPts val="0"/>
              </a:spcAft>
              <a:buSzPts val="1600"/>
              <a:buNone/>
              <a:defRPr b="1" sz="1600"/>
            </a:lvl4pPr>
            <a:lvl5pPr indent="-228600" lvl="4" marL="2286000" algn="l">
              <a:lnSpc>
                <a:spcPct val="90000"/>
              </a:lnSpc>
              <a:spcBef>
                <a:spcPts val="7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0" name="Google Shape;380;g2b18e2d1a60_0_266"/>
          <p:cNvSpPr txBox="1"/>
          <p:nvPr>
            <p:ph idx="5" type="body"/>
          </p:nvPr>
        </p:nvSpPr>
        <p:spPr>
          <a:xfrm>
            <a:off x="4404920" y="2158245"/>
            <a:ext cx="3391500" cy="3388800"/>
          </a:xfrm>
          <a:prstGeom prst="rect">
            <a:avLst/>
          </a:prstGeom>
          <a:solidFill>
            <a:srgbClr val="F2F2F2"/>
          </a:solidFill>
          <a:ln>
            <a:noFill/>
          </a:ln>
        </p:spPr>
        <p:txBody>
          <a:bodyPr anchorCtr="0" anchor="t" bIns="182875" lIns="182875" spcFirstLastPara="1" rIns="182875" wrap="square" tIns="182875">
            <a:noAutofit/>
          </a:bodyPr>
          <a:lstStyle>
            <a:lvl1pPr indent="-330200" lvl="0" marL="457200" algn="l">
              <a:lnSpc>
                <a:spcPct val="90000"/>
              </a:lnSpc>
              <a:spcBef>
                <a:spcPts val="1100"/>
              </a:spcBef>
              <a:spcAft>
                <a:spcPts val="0"/>
              </a:spcAft>
              <a:buSzPts val="1600"/>
              <a:buChar char="•"/>
              <a:defRPr sz="1600"/>
            </a:lvl1pPr>
            <a:lvl2pPr indent="-323850" lvl="1" marL="914400" algn="l">
              <a:lnSpc>
                <a:spcPct val="90000"/>
              </a:lnSpc>
              <a:spcBef>
                <a:spcPts val="700"/>
              </a:spcBef>
              <a:spcAft>
                <a:spcPts val="0"/>
              </a:spcAft>
              <a:buSzPts val="1500"/>
              <a:buChar char="•"/>
              <a:defRPr sz="1500"/>
            </a:lvl2pPr>
            <a:lvl3pPr indent="-304800" lvl="2" marL="1371600" algn="l">
              <a:lnSpc>
                <a:spcPct val="90000"/>
              </a:lnSpc>
              <a:spcBef>
                <a:spcPts val="700"/>
              </a:spcBef>
              <a:spcAft>
                <a:spcPts val="0"/>
              </a:spcAft>
              <a:buSzPts val="1200"/>
              <a:buChar char="•"/>
              <a:defRPr sz="1200"/>
            </a:lvl3pPr>
            <a:lvl4pPr indent="-298450" lvl="3" marL="1828800" algn="l">
              <a:lnSpc>
                <a:spcPct val="90000"/>
              </a:lnSpc>
              <a:spcBef>
                <a:spcPts val="700"/>
              </a:spcBef>
              <a:spcAft>
                <a:spcPts val="0"/>
              </a:spcAft>
              <a:buSzPts val="1100"/>
              <a:buChar char="•"/>
              <a:defRPr sz="1100"/>
            </a:lvl4pPr>
            <a:lvl5pPr indent="-298450" lvl="4" marL="2286000" algn="l">
              <a:lnSpc>
                <a:spcPct val="90000"/>
              </a:lnSpc>
              <a:spcBef>
                <a:spcPts val="700"/>
              </a:spcBef>
              <a:spcAft>
                <a:spcPts val="0"/>
              </a:spcAft>
              <a:buSzPts val="1100"/>
              <a:buChar char="•"/>
              <a:defRPr sz="1100"/>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81" name="Google Shape;381;g2b18e2d1a60_0_266"/>
          <p:cNvSpPr txBox="1"/>
          <p:nvPr>
            <p:ph idx="6" type="body"/>
          </p:nvPr>
        </p:nvSpPr>
        <p:spPr>
          <a:xfrm>
            <a:off x="8128780" y="2170165"/>
            <a:ext cx="3391500" cy="3388800"/>
          </a:xfrm>
          <a:prstGeom prst="rect">
            <a:avLst/>
          </a:prstGeom>
          <a:solidFill>
            <a:srgbClr val="F2F2F2"/>
          </a:solidFill>
          <a:ln>
            <a:noFill/>
          </a:ln>
        </p:spPr>
        <p:txBody>
          <a:bodyPr anchorCtr="0" anchor="t" bIns="182875" lIns="182875" spcFirstLastPara="1" rIns="182875" wrap="square" tIns="182875">
            <a:noAutofit/>
          </a:bodyPr>
          <a:lstStyle>
            <a:lvl1pPr indent="-330200" lvl="0" marL="457200" algn="l">
              <a:lnSpc>
                <a:spcPct val="90000"/>
              </a:lnSpc>
              <a:spcBef>
                <a:spcPts val="1100"/>
              </a:spcBef>
              <a:spcAft>
                <a:spcPts val="0"/>
              </a:spcAft>
              <a:buSzPts val="1600"/>
              <a:buChar char="•"/>
              <a:defRPr sz="1600"/>
            </a:lvl1pPr>
            <a:lvl2pPr indent="-323850" lvl="1" marL="914400" algn="l">
              <a:lnSpc>
                <a:spcPct val="90000"/>
              </a:lnSpc>
              <a:spcBef>
                <a:spcPts val="700"/>
              </a:spcBef>
              <a:spcAft>
                <a:spcPts val="0"/>
              </a:spcAft>
              <a:buSzPts val="1500"/>
              <a:buChar char="•"/>
              <a:defRPr sz="1500"/>
            </a:lvl2pPr>
            <a:lvl3pPr indent="-304800" lvl="2" marL="1371600" algn="l">
              <a:lnSpc>
                <a:spcPct val="90000"/>
              </a:lnSpc>
              <a:spcBef>
                <a:spcPts val="700"/>
              </a:spcBef>
              <a:spcAft>
                <a:spcPts val="0"/>
              </a:spcAft>
              <a:buSzPts val="1200"/>
              <a:buChar char="•"/>
              <a:defRPr sz="1200"/>
            </a:lvl3pPr>
            <a:lvl4pPr indent="-298450" lvl="3" marL="1828800" algn="l">
              <a:lnSpc>
                <a:spcPct val="90000"/>
              </a:lnSpc>
              <a:spcBef>
                <a:spcPts val="700"/>
              </a:spcBef>
              <a:spcAft>
                <a:spcPts val="0"/>
              </a:spcAft>
              <a:buSzPts val="1100"/>
              <a:buChar char="•"/>
              <a:defRPr sz="1100"/>
            </a:lvl4pPr>
            <a:lvl5pPr indent="-298450" lvl="4" marL="2286000" algn="l">
              <a:lnSpc>
                <a:spcPct val="90000"/>
              </a:lnSpc>
              <a:spcBef>
                <a:spcPts val="700"/>
              </a:spcBef>
              <a:spcAft>
                <a:spcPts val="0"/>
              </a:spcAft>
              <a:buSzPts val="1100"/>
              <a:buChar char="•"/>
              <a:defRPr sz="1100"/>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82" name="Google Shape;382;g2b18e2d1a60_0_266"/>
          <p:cNvSpPr txBox="1"/>
          <p:nvPr>
            <p:ph type="title"/>
          </p:nvPr>
        </p:nvSpPr>
        <p:spPr>
          <a:xfrm>
            <a:off x="609812" y="354149"/>
            <a:ext cx="10953900" cy="1270500"/>
          </a:xfrm>
          <a:prstGeom prst="rect">
            <a:avLst/>
          </a:prstGeom>
          <a:noFill/>
          <a:ln>
            <a:noFill/>
          </a:ln>
        </p:spPr>
        <p:txBody>
          <a:bodyPr anchorCtr="0" anchor="b" bIns="45700" lIns="91425" spcFirstLastPara="1" rIns="91425" wrap="square" tIns="45700">
            <a:noAutofit/>
          </a:bodyPr>
          <a:lstStyle>
            <a:lvl1pPr lvl="0" algn="ctr">
              <a:lnSpc>
                <a:spcPct val="85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3" name="Google Shape;383;g2b18e2d1a60_0_266"/>
          <p:cNvSpPr txBox="1"/>
          <p:nvPr>
            <p:ph idx="10" type="dt"/>
          </p:nvPr>
        </p:nvSpPr>
        <p:spPr>
          <a:xfrm>
            <a:off x="10586516" y="6373206"/>
            <a:ext cx="879300" cy="215700"/>
          </a:xfrm>
          <a:prstGeom prst="rect">
            <a:avLst/>
          </a:prstGeom>
          <a:noFill/>
          <a:ln>
            <a:noFill/>
          </a:ln>
        </p:spPr>
        <p:txBody>
          <a:bodyPr anchorCtr="0" anchor="b" bIns="45700" lIns="0"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4" name="Google Shape;384;g2b18e2d1a60_0_266"/>
          <p:cNvSpPr txBox="1"/>
          <p:nvPr>
            <p:ph idx="11" type="ftr"/>
          </p:nvPr>
        </p:nvSpPr>
        <p:spPr>
          <a:xfrm>
            <a:off x="609811" y="6373384"/>
            <a:ext cx="9976800" cy="215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5" name="Google Shape;385;g2b18e2d1a60_0_266"/>
          <p:cNvSpPr txBox="1"/>
          <p:nvPr>
            <p:ph idx="12" type="sldNum"/>
          </p:nvPr>
        </p:nvSpPr>
        <p:spPr>
          <a:xfrm rot="-5400000">
            <a:off x="11650223" y="4704561"/>
            <a:ext cx="399600" cy="215700"/>
          </a:xfrm>
          <a:prstGeom prst="rect">
            <a:avLst/>
          </a:prstGeom>
          <a:noFill/>
          <a:ln>
            <a:noFill/>
          </a:ln>
        </p:spPr>
        <p:txBody>
          <a:bodyPr anchorCtr="0" anchor="b" bIns="45700" lIns="0"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Title Slide" showMasterSp="0" type="title">
  <p:cSld name="TITLE">
    <p:bg>
      <p:bgPr>
        <a:solidFill>
          <a:schemeClr val="dk1"/>
        </a:solidFill>
      </p:bgPr>
    </p:bg>
    <p:spTree>
      <p:nvGrpSpPr>
        <p:cNvPr id="40" name="Shape 40"/>
        <p:cNvGrpSpPr/>
        <p:nvPr/>
      </p:nvGrpSpPr>
      <p:grpSpPr>
        <a:xfrm>
          <a:off x="0" y="0"/>
          <a:ext cx="0" cy="0"/>
          <a:chOff x="0" y="0"/>
          <a:chExt cx="0" cy="0"/>
        </a:xfrm>
      </p:grpSpPr>
      <p:pic>
        <p:nvPicPr>
          <p:cNvPr id="41" name="Google Shape;41;p52"/>
          <p:cNvPicPr preferRelativeResize="0"/>
          <p:nvPr/>
        </p:nvPicPr>
        <p:blipFill rotWithShape="1">
          <a:blip r:embed="rId2">
            <a:alphaModFix/>
          </a:blip>
          <a:srcRect b="0" l="0" r="0" t="0"/>
          <a:stretch/>
        </p:blipFill>
        <p:spPr>
          <a:xfrm>
            <a:off x="4500562" y="301937"/>
            <a:ext cx="3190875" cy="3145291"/>
          </a:xfrm>
          <a:prstGeom prst="rect">
            <a:avLst/>
          </a:prstGeom>
          <a:noFill/>
          <a:ln>
            <a:noFill/>
          </a:ln>
        </p:spPr>
      </p:pic>
      <p:sp>
        <p:nvSpPr>
          <p:cNvPr id="42" name="Google Shape;42;p52"/>
          <p:cNvSpPr txBox="1"/>
          <p:nvPr>
            <p:ph type="ctrTitle"/>
          </p:nvPr>
        </p:nvSpPr>
        <p:spPr>
          <a:xfrm>
            <a:off x="0" y="3288011"/>
            <a:ext cx="12192000" cy="16779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Roboto Slab"/>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2"/>
          <p:cNvSpPr txBox="1"/>
          <p:nvPr>
            <p:ph idx="1" type="subTitle"/>
          </p:nvPr>
        </p:nvSpPr>
        <p:spPr>
          <a:xfrm>
            <a:off x="1524000" y="5187058"/>
            <a:ext cx="9144000" cy="5889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2"/>
              </a:buClr>
              <a:buSzPts val="2400"/>
              <a:buNone/>
              <a:defRPr sz="2400">
                <a:solidFill>
                  <a:schemeClr val="lt2"/>
                </a:solidFill>
              </a:defRPr>
            </a:lvl1pPr>
            <a:lvl2pPr lvl="1" algn="ctr">
              <a:lnSpc>
                <a:spcPct val="100000"/>
              </a:lnSpc>
              <a:spcBef>
                <a:spcPts val="600"/>
              </a:spcBef>
              <a:spcAft>
                <a:spcPts val="0"/>
              </a:spcAft>
              <a:buClr>
                <a:schemeClr val="dk1"/>
              </a:buClr>
              <a:buSzPts val="2000"/>
              <a:buNone/>
              <a:defRPr sz="2000"/>
            </a:lvl2pPr>
            <a:lvl3pPr lvl="2" algn="ctr">
              <a:lnSpc>
                <a:spcPct val="100000"/>
              </a:lnSpc>
              <a:spcBef>
                <a:spcPts val="600"/>
              </a:spcBef>
              <a:spcAft>
                <a:spcPts val="0"/>
              </a:spcAft>
              <a:buClr>
                <a:schemeClr val="dk1"/>
              </a:buClr>
              <a:buSzPts val="1800"/>
              <a:buNone/>
              <a:defRPr sz="1800"/>
            </a:lvl3pPr>
            <a:lvl4pPr lvl="3" algn="ctr">
              <a:lnSpc>
                <a:spcPct val="100000"/>
              </a:lnSpc>
              <a:spcBef>
                <a:spcPts val="600"/>
              </a:spcBef>
              <a:spcAft>
                <a:spcPts val="0"/>
              </a:spcAft>
              <a:buClr>
                <a:schemeClr val="dk1"/>
              </a:buClr>
              <a:buSzPts val="1600"/>
              <a:buNone/>
              <a:defRPr sz="1600"/>
            </a:lvl4pPr>
            <a:lvl5pPr lvl="4" algn="ctr">
              <a:lnSpc>
                <a:spcPct val="10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2"/>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47" name="Google Shape;47;p52"/>
          <p:cNvPicPr preferRelativeResize="0"/>
          <p:nvPr/>
        </p:nvPicPr>
        <p:blipFill rotWithShape="1">
          <a:blip r:embed="rId3">
            <a:alphaModFix/>
          </a:blip>
          <a:srcRect b="0" l="0" r="0" t="0"/>
          <a:stretch/>
        </p:blipFill>
        <p:spPr>
          <a:xfrm>
            <a:off x="4898556" y="671584"/>
            <a:ext cx="2394889" cy="219531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Two Column" type="twoObj">
  <p:cSld name="TWO_OBJECTS">
    <p:spTree>
      <p:nvGrpSpPr>
        <p:cNvPr id="48" name="Shape 48"/>
        <p:cNvGrpSpPr/>
        <p:nvPr/>
      </p:nvGrpSpPr>
      <p:grpSpPr>
        <a:xfrm>
          <a:off x="0" y="0"/>
          <a:ext cx="0" cy="0"/>
          <a:chOff x="0" y="0"/>
          <a:chExt cx="0" cy="0"/>
        </a:xfrm>
      </p:grpSpPr>
      <p:sp>
        <p:nvSpPr>
          <p:cNvPr id="49" name="Google Shape;49;p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5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4"/>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3 Column Comparison">
  <p:cSld name="Franklin Center 3 Column Comparison">
    <p:spTree>
      <p:nvGrpSpPr>
        <p:cNvPr id="55" name="Shape 55"/>
        <p:cNvGrpSpPr/>
        <p:nvPr/>
      </p:nvGrpSpPr>
      <p:grpSpPr>
        <a:xfrm>
          <a:off x="0" y="0"/>
          <a:ext cx="0" cy="0"/>
          <a:chOff x="0" y="0"/>
          <a:chExt cx="0" cy="0"/>
        </a:xfrm>
      </p:grpSpPr>
      <p:sp>
        <p:nvSpPr>
          <p:cNvPr id="56" name="Google Shape;56;p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5"/>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60" name="Google Shape;60;p55"/>
          <p:cNvSpPr txBox="1"/>
          <p:nvPr>
            <p:ph idx="1" type="body"/>
          </p:nvPr>
        </p:nvSpPr>
        <p:spPr>
          <a:xfrm>
            <a:off x="8382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Clr>
                <a:schemeClr val="dk1"/>
              </a:buClr>
              <a:buSzPts val="1600"/>
              <a:buChar char="•"/>
              <a:defRPr sz="1600"/>
            </a:lvl1pPr>
            <a:lvl2pPr indent="-317500" lvl="1" marL="914400" algn="l">
              <a:lnSpc>
                <a:spcPct val="100000"/>
              </a:lnSpc>
              <a:spcBef>
                <a:spcPts val="600"/>
              </a:spcBef>
              <a:spcAft>
                <a:spcPts val="0"/>
              </a:spcAft>
              <a:buClr>
                <a:schemeClr val="dk1"/>
              </a:buClr>
              <a:buSzPts val="1400"/>
              <a:buChar char="•"/>
              <a:defRPr sz="1400"/>
            </a:lvl2pPr>
            <a:lvl3pPr indent="-304800" lvl="2" marL="1371600" algn="l">
              <a:lnSpc>
                <a:spcPct val="100000"/>
              </a:lnSpc>
              <a:spcBef>
                <a:spcPts val="600"/>
              </a:spcBef>
              <a:spcAft>
                <a:spcPts val="0"/>
              </a:spcAft>
              <a:buClr>
                <a:schemeClr val="dk1"/>
              </a:buClr>
              <a:buSzPts val="1200"/>
              <a:buChar char="•"/>
              <a:defRPr sz="1200"/>
            </a:lvl3pPr>
            <a:lvl4pPr indent="-298450" lvl="3" marL="1828800" algn="l">
              <a:lnSpc>
                <a:spcPct val="100000"/>
              </a:lnSpc>
              <a:spcBef>
                <a:spcPts val="600"/>
              </a:spcBef>
              <a:spcAft>
                <a:spcPts val="0"/>
              </a:spcAft>
              <a:buClr>
                <a:schemeClr val="dk1"/>
              </a:buClr>
              <a:buSzPts val="1100"/>
              <a:buChar char="•"/>
              <a:defRPr sz="1100"/>
            </a:lvl4pPr>
            <a:lvl5pPr indent="-298450" lvl="4" marL="2286000" algn="l">
              <a:lnSpc>
                <a:spcPct val="100000"/>
              </a:lnSpc>
              <a:spcBef>
                <a:spcPts val="600"/>
              </a:spcBef>
              <a:spcAft>
                <a:spcPts val="0"/>
              </a:spcAft>
              <a:buClr>
                <a:schemeClr val="dk1"/>
              </a:buClr>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5"/>
          <p:cNvSpPr/>
          <p:nvPr/>
        </p:nvSpPr>
        <p:spPr>
          <a:xfrm>
            <a:off x="838201" y="1883555"/>
            <a:ext cx="3215100" cy="665700"/>
          </a:xfrm>
          <a:prstGeom prst="round2DiagRect">
            <a:avLst>
              <a:gd fmla="val 50000" name="adj1"/>
              <a:gd fmla="val 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t/>
            </a:r>
            <a:endParaRPr b="0" i="0" sz="1400" u="none" cap="none" strike="noStrike">
              <a:solidFill>
                <a:schemeClr val="lt1"/>
              </a:solidFill>
              <a:latin typeface="Roboto Slab"/>
              <a:ea typeface="Roboto Slab"/>
              <a:cs typeface="Roboto Slab"/>
              <a:sym typeface="Roboto Slab"/>
            </a:endParaRPr>
          </a:p>
        </p:txBody>
      </p:sp>
      <p:sp>
        <p:nvSpPr>
          <p:cNvPr id="62" name="Google Shape;62;p55"/>
          <p:cNvSpPr/>
          <p:nvPr/>
        </p:nvSpPr>
        <p:spPr>
          <a:xfrm>
            <a:off x="4563784" y="1883555"/>
            <a:ext cx="3230700" cy="665700"/>
          </a:xfrm>
          <a:prstGeom prst="round2DiagRect">
            <a:avLst>
              <a:gd fmla="val 50000" name="adj1"/>
              <a:gd fmla="val 0" name="adj2"/>
            </a:avLst>
          </a:prstGeom>
          <a:solidFill>
            <a:schemeClr val="dk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63" name="Google Shape;63;p55"/>
          <p:cNvSpPr/>
          <p:nvPr/>
        </p:nvSpPr>
        <p:spPr>
          <a:xfrm>
            <a:off x="8289368" y="1895475"/>
            <a:ext cx="3230700" cy="665700"/>
          </a:xfrm>
          <a:prstGeom prst="round2Diag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75BC"/>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64" name="Google Shape;64;p55"/>
          <p:cNvSpPr txBox="1"/>
          <p:nvPr>
            <p:ph idx="2" type="body"/>
          </p:nvPr>
        </p:nvSpPr>
        <p:spPr>
          <a:xfrm>
            <a:off x="4572000"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Clr>
                <a:schemeClr val="dk1"/>
              </a:buClr>
              <a:buSzPts val="1600"/>
              <a:buChar char="•"/>
              <a:defRPr sz="1600"/>
            </a:lvl1pPr>
            <a:lvl2pPr indent="-317500" lvl="1" marL="914400" algn="l">
              <a:lnSpc>
                <a:spcPct val="100000"/>
              </a:lnSpc>
              <a:spcBef>
                <a:spcPts val="600"/>
              </a:spcBef>
              <a:spcAft>
                <a:spcPts val="0"/>
              </a:spcAft>
              <a:buClr>
                <a:schemeClr val="dk1"/>
              </a:buClr>
              <a:buSzPts val="1400"/>
              <a:buChar char="•"/>
              <a:defRPr sz="1400"/>
            </a:lvl2pPr>
            <a:lvl3pPr indent="-304800" lvl="2" marL="1371600" algn="l">
              <a:lnSpc>
                <a:spcPct val="100000"/>
              </a:lnSpc>
              <a:spcBef>
                <a:spcPts val="600"/>
              </a:spcBef>
              <a:spcAft>
                <a:spcPts val="0"/>
              </a:spcAft>
              <a:buClr>
                <a:schemeClr val="dk1"/>
              </a:buClr>
              <a:buSzPts val="1200"/>
              <a:buChar char="•"/>
              <a:defRPr sz="1200"/>
            </a:lvl3pPr>
            <a:lvl4pPr indent="-298450" lvl="3" marL="1828800" algn="l">
              <a:lnSpc>
                <a:spcPct val="100000"/>
              </a:lnSpc>
              <a:spcBef>
                <a:spcPts val="600"/>
              </a:spcBef>
              <a:spcAft>
                <a:spcPts val="0"/>
              </a:spcAft>
              <a:buClr>
                <a:schemeClr val="dk1"/>
              </a:buClr>
              <a:buSzPts val="1100"/>
              <a:buChar char="•"/>
              <a:defRPr sz="1100"/>
            </a:lvl4pPr>
            <a:lvl5pPr indent="-298450" lvl="4" marL="2286000" algn="l">
              <a:lnSpc>
                <a:spcPct val="100000"/>
              </a:lnSpc>
              <a:spcBef>
                <a:spcPts val="600"/>
              </a:spcBef>
              <a:spcAft>
                <a:spcPts val="0"/>
              </a:spcAft>
              <a:buClr>
                <a:schemeClr val="dk1"/>
              </a:buClr>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55"/>
          <p:cNvSpPr txBox="1"/>
          <p:nvPr>
            <p:ph idx="3" type="body"/>
          </p:nvPr>
        </p:nvSpPr>
        <p:spPr>
          <a:xfrm>
            <a:off x="8296275" y="2460170"/>
            <a:ext cx="3224100" cy="3388800"/>
          </a:xfrm>
          <a:prstGeom prst="rect">
            <a:avLst/>
          </a:prstGeom>
          <a:noFill/>
          <a:ln>
            <a:noFill/>
          </a:ln>
        </p:spPr>
        <p:txBody>
          <a:bodyPr anchorCtr="0" anchor="t" bIns="182875" lIns="182875" spcFirstLastPara="1" rIns="182875" wrap="square" tIns="274300">
            <a:noAutofit/>
          </a:bodyPr>
          <a:lstStyle>
            <a:lvl1pPr indent="-330200" lvl="0" marL="457200" algn="l">
              <a:lnSpc>
                <a:spcPct val="100000"/>
              </a:lnSpc>
              <a:spcBef>
                <a:spcPts val="0"/>
              </a:spcBef>
              <a:spcAft>
                <a:spcPts val="0"/>
              </a:spcAft>
              <a:buClr>
                <a:schemeClr val="dk1"/>
              </a:buClr>
              <a:buSzPts val="1600"/>
              <a:buChar char="•"/>
              <a:defRPr sz="1600"/>
            </a:lvl1pPr>
            <a:lvl2pPr indent="-317500" lvl="1" marL="914400" algn="l">
              <a:lnSpc>
                <a:spcPct val="100000"/>
              </a:lnSpc>
              <a:spcBef>
                <a:spcPts val="600"/>
              </a:spcBef>
              <a:spcAft>
                <a:spcPts val="0"/>
              </a:spcAft>
              <a:buClr>
                <a:schemeClr val="dk1"/>
              </a:buClr>
              <a:buSzPts val="1400"/>
              <a:buChar char="•"/>
              <a:defRPr sz="1400"/>
            </a:lvl2pPr>
            <a:lvl3pPr indent="-304800" lvl="2" marL="1371600" algn="l">
              <a:lnSpc>
                <a:spcPct val="100000"/>
              </a:lnSpc>
              <a:spcBef>
                <a:spcPts val="600"/>
              </a:spcBef>
              <a:spcAft>
                <a:spcPts val="0"/>
              </a:spcAft>
              <a:buClr>
                <a:schemeClr val="dk1"/>
              </a:buClr>
              <a:buSzPts val="1200"/>
              <a:buChar char="•"/>
              <a:defRPr sz="1200"/>
            </a:lvl3pPr>
            <a:lvl4pPr indent="-298450" lvl="3" marL="1828800" algn="l">
              <a:lnSpc>
                <a:spcPct val="100000"/>
              </a:lnSpc>
              <a:spcBef>
                <a:spcPts val="600"/>
              </a:spcBef>
              <a:spcAft>
                <a:spcPts val="0"/>
              </a:spcAft>
              <a:buClr>
                <a:schemeClr val="dk1"/>
              </a:buClr>
              <a:buSzPts val="1100"/>
              <a:buChar char="•"/>
              <a:defRPr sz="1100"/>
            </a:lvl4pPr>
            <a:lvl5pPr indent="-298450" lvl="4" marL="2286000" algn="l">
              <a:lnSpc>
                <a:spcPct val="100000"/>
              </a:lnSpc>
              <a:spcBef>
                <a:spcPts val="600"/>
              </a:spcBef>
              <a:spcAft>
                <a:spcPts val="0"/>
              </a:spcAft>
              <a:buClr>
                <a:schemeClr val="dk1"/>
              </a:buClr>
              <a:buSzPts val="1100"/>
              <a:buChar char="•"/>
              <a:defRPr sz="11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55"/>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sz="1800">
                <a:solidFill>
                  <a:schemeClr val="lt1"/>
                </a:solidFill>
              </a:defRPr>
            </a:lvl1pPr>
            <a:lvl2pPr indent="-228600" lvl="1" marL="914400" algn="l">
              <a:lnSpc>
                <a:spcPct val="100000"/>
              </a:lnSpc>
              <a:spcBef>
                <a:spcPts val="600"/>
              </a:spcBef>
              <a:spcAft>
                <a:spcPts val="0"/>
              </a:spcAft>
              <a:buClr>
                <a:schemeClr val="dk1"/>
              </a:buClr>
              <a:buSzPts val="2400"/>
              <a:buNone/>
              <a:defRPr/>
            </a:lvl2pPr>
            <a:lvl3pPr indent="-228600" lvl="2" marL="1371600" algn="l">
              <a:lnSpc>
                <a:spcPct val="100000"/>
              </a:lnSpc>
              <a:spcBef>
                <a:spcPts val="600"/>
              </a:spcBef>
              <a:spcAft>
                <a:spcPts val="0"/>
              </a:spcAft>
              <a:buClr>
                <a:schemeClr val="dk1"/>
              </a:buClr>
              <a:buSzPts val="2000"/>
              <a:buNone/>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10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55"/>
          <p:cNvSpPr txBox="1"/>
          <p:nvPr>
            <p:ph idx="5" type="body"/>
          </p:nvPr>
        </p:nvSpPr>
        <p:spPr>
          <a:xfrm>
            <a:off x="4560883"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sz="1800">
                <a:solidFill>
                  <a:schemeClr val="lt1"/>
                </a:solidFill>
              </a:defRPr>
            </a:lvl1pPr>
            <a:lvl2pPr indent="-228600" lvl="1" marL="914400" algn="l">
              <a:lnSpc>
                <a:spcPct val="100000"/>
              </a:lnSpc>
              <a:spcBef>
                <a:spcPts val="600"/>
              </a:spcBef>
              <a:spcAft>
                <a:spcPts val="0"/>
              </a:spcAft>
              <a:buClr>
                <a:schemeClr val="dk1"/>
              </a:buClr>
              <a:buSzPts val="2400"/>
              <a:buNone/>
              <a:defRPr/>
            </a:lvl2pPr>
            <a:lvl3pPr indent="-228600" lvl="2" marL="1371600" algn="l">
              <a:lnSpc>
                <a:spcPct val="100000"/>
              </a:lnSpc>
              <a:spcBef>
                <a:spcPts val="600"/>
              </a:spcBef>
              <a:spcAft>
                <a:spcPts val="0"/>
              </a:spcAft>
              <a:buClr>
                <a:schemeClr val="dk1"/>
              </a:buClr>
              <a:buSzPts val="2000"/>
              <a:buNone/>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10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5"/>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sz="1800">
                <a:solidFill>
                  <a:schemeClr val="lt1"/>
                </a:solidFill>
              </a:defRPr>
            </a:lvl1pPr>
            <a:lvl2pPr indent="-228600" lvl="1" marL="914400" algn="l">
              <a:lnSpc>
                <a:spcPct val="100000"/>
              </a:lnSpc>
              <a:spcBef>
                <a:spcPts val="600"/>
              </a:spcBef>
              <a:spcAft>
                <a:spcPts val="0"/>
              </a:spcAft>
              <a:buClr>
                <a:schemeClr val="dk1"/>
              </a:buClr>
              <a:buSzPts val="2400"/>
              <a:buNone/>
              <a:defRPr/>
            </a:lvl2pPr>
            <a:lvl3pPr indent="-228600" lvl="2" marL="1371600" algn="l">
              <a:lnSpc>
                <a:spcPct val="100000"/>
              </a:lnSpc>
              <a:spcBef>
                <a:spcPts val="600"/>
              </a:spcBef>
              <a:spcAft>
                <a:spcPts val="0"/>
              </a:spcAft>
              <a:buClr>
                <a:schemeClr val="dk1"/>
              </a:buClr>
              <a:buSzPts val="2000"/>
              <a:buNone/>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100000"/>
              </a:lnSpc>
              <a:spcBef>
                <a:spcPts val="600"/>
              </a:spcBef>
              <a:spcAft>
                <a:spcPts val="0"/>
              </a:spcAft>
              <a:buClr>
                <a:schemeClr val="dk1"/>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Center Title Only" type="titleOnly">
  <p:cSld name="TITLE_ONLY">
    <p:spTree>
      <p:nvGrpSpPr>
        <p:cNvPr id="69" name="Shape 69"/>
        <p:cNvGrpSpPr/>
        <p:nvPr/>
      </p:nvGrpSpPr>
      <p:grpSpPr>
        <a:xfrm>
          <a:off x="0" y="0"/>
          <a:ext cx="0" cy="0"/>
          <a:chOff x="0" y="0"/>
          <a:chExt cx="0" cy="0"/>
        </a:xfrm>
      </p:grpSpPr>
      <p:sp>
        <p:nvSpPr>
          <p:cNvPr id="70" name="Google Shape;70;p9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9"/>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nklin Academy Title Only" type="titleOnly">
  <p:cSld name="TITLE_ONLY">
    <p:spTree>
      <p:nvGrpSpPr>
        <p:cNvPr id="81" name="Shape 81"/>
        <p:cNvGrpSpPr/>
        <p:nvPr/>
      </p:nvGrpSpPr>
      <p:grpSpPr>
        <a:xfrm>
          <a:off x="0" y="0"/>
          <a:ext cx="0" cy="0"/>
          <a:chOff x="0" y="0"/>
          <a:chExt cx="0" cy="0"/>
        </a:xfrm>
      </p:grpSpPr>
      <p:sp>
        <p:nvSpPr>
          <p:cNvPr id="82" name="Google Shape;82;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96"/>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6.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theme" Target="../theme/theme5.xml"/><Relationship Id="rId10" Type="http://schemas.openxmlformats.org/officeDocument/2006/relationships/slideLayout" Target="../slideLayouts/slideLayout17.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0" Type="http://schemas.openxmlformats.org/officeDocument/2006/relationships/theme" Target="../theme/theme1.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2.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3.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50"/>
          <p:cNvPicPr preferRelativeResize="0"/>
          <p:nvPr/>
        </p:nvPicPr>
        <p:blipFill rotWithShape="1">
          <a:blip r:embed="rId1">
            <a:alphaModFix/>
          </a:blip>
          <a:srcRect b="0" l="0" r="0" t="0"/>
          <a:stretch/>
        </p:blipFill>
        <p:spPr>
          <a:xfrm>
            <a:off x="11353800" y="6311900"/>
            <a:ext cx="442912" cy="440017"/>
          </a:xfrm>
          <a:prstGeom prst="rect">
            <a:avLst/>
          </a:prstGeom>
          <a:noFill/>
          <a:ln>
            <a:noFill/>
          </a:ln>
        </p:spPr>
      </p:pic>
      <p:sp>
        <p:nvSpPr>
          <p:cNvPr id="11" name="Google Shape;11;p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Roboto Slab"/>
              <a:buNone/>
              <a:defRPr b="0" i="0" sz="4400" u="none" cap="none" strike="noStrike">
                <a:solidFill>
                  <a:schemeClr val="dk1"/>
                </a:solidFill>
                <a:latin typeface="Roboto Slab"/>
                <a:ea typeface="Roboto Slab"/>
                <a:cs typeface="Roboto Slab"/>
                <a:sym typeface="Roboto Slab"/>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5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10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50"/>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pic>
        <p:nvPicPr>
          <p:cNvPr id="75" name="Google Shape;75;p58"/>
          <p:cNvPicPr preferRelativeResize="0"/>
          <p:nvPr/>
        </p:nvPicPr>
        <p:blipFill rotWithShape="1">
          <a:blip r:embed="rId1">
            <a:alphaModFix/>
          </a:blip>
          <a:srcRect b="0" l="0" r="0" t="0"/>
          <a:stretch/>
        </p:blipFill>
        <p:spPr>
          <a:xfrm>
            <a:off x="11353801" y="6311900"/>
            <a:ext cx="442912" cy="440017"/>
          </a:xfrm>
          <a:prstGeom prst="rect">
            <a:avLst/>
          </a:prstGeom>
          <a:noFill/>
          <a:ln>
            <a:noFill/>
          </a:ln>
        </p:spPr>
      </p:pic>
      <p:sp>
        <p:nvSpPr>
          <p:cNvPr id="76" name="Google Shape;76;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Roboto Slab"/>
              <a:buNone/>
              <a:defRPr b="0" i="0" sz="4400" u="none" cap="none" strike="noStrike">
                <a:solidFill>
                  <a:schemeClr val="dk2"/>
                </a:solidFill>
                <a:latin typeface="Roboto Slab"/>
                <a:ea typeface="Roboto Slab"/>
                <a:cs typeface="Roboto Slab"/>
                <a:sym typeface="Roboto Slab"/>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chemeClr val="dk2"/>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600"/>
              </a:spcBef>
              <a:spcAft>
                <a:spcPts val="0"/>
              </a:spcAft>
              <a:buClr>
                <a:schemeClr val="dk2"/>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600"/>
              </a:spcBef>
              <a:spcAft>
                <a:spcPts val="0"/>
              </a:spcAft>
              <a:buClr>
                <a:schemeClr val="dk2"/>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6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6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 name="Google Shape;78;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9" name="Google Shape;79;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0" name="Google Shape;80;p58"/>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pic>
        <p:nvPicPr>
          <p:cNvPr id="154" name="Google Shape;154;p66"/>
          <p:cNvPicPr preferRelativeResize="0"/>
          <p:nvPr/>
        </p:nvPicPr>
        <p:blipFill rotWithShape="1">
          <a:blip r:embed="rId1">
            <a:alphaModFix/>
          </a:blip>
          <a:srcRect b="0" l="0" r="0" t="0"/>
          <a:stretch/>
        </p:blipFill>
        <p:spPr>
          <a:xfrm>
            <a:off x="11353801" y="6311900"/>
            <a:ext cx="442912" cy="440017"/>
          </a:xfrm>
          <a:prstGeom prst="rect">
            <a:avLst/>
          </a:prstGeom>
          <a:noFill/>
          <a:ln>
            <a:noFill/>
          </a:ln>
        </p:spPr>
      </p:pic>
      <p:sp>
        <p:nvSpPr>
          <p:cNvPr id="155" name="Google Shape;155;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accent4"/>
              </a:buClr>
              <a:buSzPts val="4400"/>
              <a:buFont typeface="Roboto Slab"/>
              <a:buNone/>
              <a:defRPr b="0" i="0" sz="4400" u="none" cap="none" strike="noStrike">
                <a:solidFill>
                  <a:schemeClr val="accent4"/>
                </a:solidFill>
                <a:latin typeface="Roboto Slab"/>
                <a:ea typeface="Roboto Slab"/>
                <a:cs typeface="Roboto Slab"/>
                <a:sym typeface="Roboto Slab"/>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6" name="Google Shape;156;p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100000"/>
              </a:lnSpc>
              <a:spcBef>
                <a:spcPts val="0"/>
              </a:spcBef>
              <a:spcAft>
                <a:spcPts val="0"/>
              </a:spcAft>
              <a:buClr>
                <a:schemeClr val="accent4"/>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6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600"/>
              </a:spcBef>
              <a:spcAft>
                <a:spcPts val="0"/>
              </a:spcAft>
              <a:buClr>
                <a:schemeClr val="accent4"/>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600"/>
              </a:spcBef>
              <a:spcAft>
                <a:spcPts val="0"/>
              </a:spcAft>
              <a:buClr>
                <a:schemeClr val="accent4"/>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100000"/>
              </a:lnSpc>
              <a:spcBef>
                <a:spcPts val="600"/>
              </a:spcBef>
              <a:spcAft>
                <a:spcPts val="0"/>
              </a:spcAft>
              <a:buClr>
                <a:schemeClr val="accent4"/>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7" name="Google Shape;157;p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8" name="Google Shape;158;p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9" name="Google Shape;159;p66"/>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pic>
        <p:nvPicPr>
          <p:cNvPr id="219" name="Google Shape;219;p81"/>
          <p:cNvPicPr preferRelativeResize="0"/>
          <p:nvPr/>
        </p:nvPicPr>
        <p:blipFill rotWithShape="1">
          <a:blip r:embed="rId1">
            <a:alphaModFix/>
          </a:blip>
          <a:srcRect b="0" l="0" r="0" t="0"/>
          <a:stretch/>
        </p:blipFill>
        <p:spPr>
          <a:xfrm>
            <a:off x="11353801" y="6311900"/>
            <a:ext cx="442912" cy="440017"/>
          </a:xfrm>
          <a:prstGeom prst="rect">
            <a:avLst/>
          </a:prstGeom>
          <a:noFill/>
          <a:ln>
            <a:noFill/>
          </a:ln>
        </p:spPr>
      </p:pic>
      <p:sp>
        <p:nvSpPr>
          <p:cNvPr id="220" name="Google Shape;220;p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accent1"/>
              </a:buClr>
              <a:buSzPts val="4400"/>
              <a:buFont typeface="Roboto Slab"/>
              <a:buNone/>
              <a:defRPr b="0" i="0" sz="4400" u="none" cap="none" strike="noStrike">
                <a:solidFill>
                  <a:schemeClr val="accent1"/>
                </a:solidFill>
                <a:latin typeface="Roboto Slab"/>
                <a:ea typeface="Roboto Slab"/>
                <a:cs typeface="Roboto Slab"/>
                <a:sym typeface="Roboto Slab"/>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1" name="Google Shape;221;p8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100000"/>
              </a:lnSpc>
              <a:spcBef>
                <a:spcPts val="0"/>
              </a:spcBef>
              <a:spcAft>
                <a:spcPts val="0"/>
              </a:spcAft>
              <a:buClr>
                <a:schemeClr val="accent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600"/>
              </a:spcBef>
              <a:spcAft>
                <a:spcPts val="0"/>
              </a:spcAft>
              <a:buClr>
                <a:schemeClr val="accent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6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6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100000"/>
              </a:lnSpc>
              <a:spcBef>
                <a:spcPts val="6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2" name="Google Shape;222;p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3" name="Google Shape;223;p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4" name="Google Shape;224;p81"/>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pic>
        <p:nvPicPr>
          <p:cNvPr id="307" name="Google Shape;307;g2b18e2d1a60_0_197"/>
          <p:cNvPicPr preferRelativeResize="0"/>
          <p:nvPr/>
        </p:nvPicPr>
        <p:blipFill rotWithShape="1">
          <a:blip r:embed="rId1">
            <a:alphaModFix/>
          </a:blip>
          <a:srcRect b="0" l="0" r="0" t="0"/>
          <a:stretch/>
        </p:blipFill>
        <p:spPr>
          <a:xfrm>
            <a:off x="11353801" y="6311900"/>
            <a:ext cx="442912" cy="440017"/>
          </a:xfrm>
          <a:prstGeom prst="rect">
            <a:avLst/>
          </a:prstGeom>
          <a:noFill/>
          <a:ln>
            <a:noFill/>
          </a:ln>
        </p:spPr>
      </p:pic>
      <p:sp>
        <p:nvSpPr>
          <p:cNvPr id="308" name="Google Shape;308;g2b18e2d1a60_0_1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accent3"/>
              </a:buClr>
              <a:buSzPts val="4400"/>
              <a:buFont typeface="Roboto Slab"/>
              <a:buNone/>
              <a:defRPr b="0" i="0" sz="4400" u="none" cap="none" strike="noStrike">
                <a:solidFill>
                  <a:schemeClr val="accent3"/>
                </a:solidFill>
                <a:latin typeface="Roboto Slab"/>
                <a:ea typeface="Roboto Slab"/>
                <a:cs typeface="Roboto Slab"/>
                <a:sym typeface="Roboto Slab"/>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p:txBody>
      </p:sp>
      <p:sp>
        <p:nvSpPr>
          <p:cNvPr id="309" name="Google Shape;309;g2b18e2d1a60_0_19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100000"/>
              </a:lnSpc>
              <a:spcBef>
                <a:spcPts val="0"/>
              </a:spcBef>
              <a:spcAft>
                <a:spcPts val="0"/>
              </a:spcAft>
              <a:buClr>
                <a:schemeClr val="accent3"/>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700"/>
              </a:spcBef>
              <a:spcAft>
                <a:spcPts val="0"/>
              </a:spcAft>
              <a:buClr>
                <a:schemeClr val="accent3"/>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700"/>
              </a:spcBef>
              <a:spcAft>
                <a:spcPts val="0"/>
              </a:spcAft>
              <a:buClr>
                <a:schemeClr val="accent3"/>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algn="l">
              <a:lnSpc>
                <a:spcPct val="100000"/>
              </a:lnSpc>
              <a:spcBef>
                <a:spcPts val="700"/>
              </a:spcBef>
              <a:spcAft>
                <a:spcPts val="0"/>
              </a:spcAft>
              <a:buClr>
                <a:schemeClr val="accent3"/>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algn="l">
              <a:lnSpc>
                <a:spcPct val="100000"/>
              </a:lnSpc>
              <a:spcBef>
                <a:spcPts val="700"/>
              </a:spcBef>
              <a:spcAft>
                <a:spcPts val="0"/>
              </a:spcAft>
              <a:buClr>
                <a:schemeClr val="accent3"/>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10" name="Google Shape;310;g2b18e2d1a60_0_1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500"/>
              <a:buNone/>
              <a:defRPr sz="800">
                <a:solidFill>
                  <a:schemeClr val="dk1"/>
                </a:solidFill>
                <a:latin typeface="Arial"/>
                <a:ea typeface="Arial"/>
                <a:cs typeface="Arial"/>
                <a:sym typeface="Arial"/>
              </a:defRPr>
            </a:lvl1pPr>
            <a:lvl2pPr lvl="1" marR="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311" name="Google Shape;311;g2b18e2d1a60_0_1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500"/>
              <a:buNone/>
              <a:defRPr sz="800">
                <a:solidFill>
                  <a:schemeClr val="dk1"/>
                </a:solidFill>
                <a:latin typeface="Arial"/>
                <a:ea typeface="Arial"/>
                <a:cs typeface="Arial"/>
                <a:sym typeface="Arial"/>
              </a:defRPr>
            </a:lvl1pPr>
            <a:lvl2pPr lvl="1" marR="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312" name="Google Shape;312;g2b18e2d1a60_0_197"/>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buNone/>
              <a:defRPr sz="800">
                <a:solidFill>
                  <a:schemeClr val="lt1"/>
                </a:solidFill>
                <a:latin typeface="Arial"/>
                <a:ea typeface="Arial"/>
                <a:cs typeface="Arial"/>
                <a:sym typeface="Arial"/>
              </a:defRPr>
            </a:lvl1pPr>
            <a:lvl2pPr indent="0" lvl="1" marL="0" marR="0" algn="ctr">
              <a:spcBef>
                <a:spcPts val="0"/>
              </a:spcBef>
              <a:buNone/>
              <a:defRPr sz="800">
                <a:solidFill>
                  <a:schemeClr val="lt1"/>
                </a:solidFill>
                <a:latin typeface="Arial"/>
                <a:ea typeface="Arial"/>
                <a:cs typeface="Arial"/>
                <a:sym typeface="Arial"/>
              </a:defRPr>
            </a:lvl2pPr>
            <a:lvl3pPr indent="0" lvl="2" marL="0" marR="0" algn="ctr">
              <a:spcBef>
                <a:spcPts val="0"/>
              </a:spcBef>
              <a:buNone/>
              <a:defRPr sz="800">
                <a:solidFill>
                  <a:schemeClr val="lt1"/>
                </a:solidFill>
                <a:latin typeface="Arial"/>
                <a:ea typeface="Arial"/>
                <a:cs typeface="Arial"/>
                <a:sym typeface="Arial"/>
              </a:defRPr>
            </a:lvl3pPr>
            <a:lvl4pPr indent="0" lvl="3" marL="0" marR="0" algn="ctr">
              <a:spcBef>
                <a:spcPts val="0"/>
              </a:spcBef>
              <a:buNone/>
              <a:defRPr sz="800">
                <a:solidFill>
                  <a:schemeClr val="lt1"/>
                </a:solidFill>
                <a:latin typeface="Arial"/>
                <a:ea typeface="Arial"/>
                <a:cs typeface="Arial"/>
                <a:sym typeface="Arial"/>
              </a:defRPr>
            </a:lvl4pPr>
            <a:lvl5pPr indent="0" lvl="4" marL="0" marR="0" algn="ctr">
              <a:spcBef>
                <a:spcPts val="0"/>
              </a:spcBef>
              <a:buNone/>
              <a:defRPr sz="800">
                <a:solidFill>
                  <a:schemeClr val="lt1"/>
                </a:solidFill>
                <a:latin typeface="Arial"/>
                <a:ea typeface="Arial"/>
                <a:cs typeface="Arial"/>
                <a:sym typeface="Arial"/>
              </a:defRPr>
            </a:lvl5pPr>
            <a:lvl6pPr indent="0" lvl="5" marL="0" marR="0" algn="ctr">
              <a:spcBef>
                <a:spcPts val="0"/>
              </a:spcBef>
              <a:buNone/>
              <a:defRPr sz="800">
                <a:solidFill>
                  <a:schemeClr val="lt1"/>
                </a:solidFill>
                <a:latin typeface="Arial"/>
                <a:ea typeface="Arial"/>
                <a:cs typeface="Arial"/>
                <a:sym typeface="Arial"/>
              </a:defRPr>
            </a:lvl6pPr>
            <a:lvl7pPr indent="0" lvl="6" marL="0" marR="0" algn="ctr">
              <a:spcBef>
                <a:spcPts val="0"/>
              </a:spcBef>
              <a:buNone/>
              <a:defRPr sz="800">
                <a:solidFill>
                  <a:schemeClr val="lt1"/>
                </a:solidFill>
                <a:latin typeface="Arial"/>
                <a:ea typeface="Arial"/>
                <a:cs typeface="Arial"/>
                <a:sym typeface="Arial"/>
              </a:defRPr>
            </a:lvl7pPr>
            <a:lvl8pPr indent="0" lvl="7" marL="0" marR="0" algn="ctr">
              <a:spcBef>
                <a:spcPts val="0"/>
              </a:spcBef>
              <a:buNone/>
              <a:defRPr sz="800">
                <a:solidFill>
                  <a:schemeClr val="lt1"/>
                </a:solidFill>
                <a:latin typeface="Arial"/>
                <a:ea typeface="Arial"/>
                <a:cs typeface="Arial"/>
                <a:sym typeface="Arial"/>
              </a:defRPr>
            </a:lvl8pPr>
            <a:lvl9pPr indent="0" lvl="8" marL="0" marR="0" algn="ctr">
              <a:spcBef>
                <a:spcPts val="0"/>
              </a:spcBef>
              <a:buNone/>
              <a:defRPr sz="800">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64.png"/><Relationship Id="rId10" Type="http://schemas.openxmlformats.org/officeDocument/2006/relationships/image" Target="../media/image56.png"/><Relationship Id="rId9"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49.png"/><Relationship Id="rId7" Type="http://schemas.openxmlformats.org/officeDocument/2006/relationships/image" Target="../media/image55.png"/><Relationship Id="rId8"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51.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62.png"/><Relationship Id="rId10" Type="http://schemas.openxmlformats.org/officeDocument/2006/relationships/image" Target="../media/image73.png"/><Relationship Id="rId9" Type="http://schemas.openxmlformats.org/officeDocument/2006/relationships/image" Target="../media/image71.png"/><Relationship Id="rId5" Type="http://schemas.openxmlformats.org/officeDocument/2006/relationships/image" Target="../media/image63.png"/><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7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7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7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72.jpg"/><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7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 Id="rId3" Type="http://schemas.openxmlformats.org/officeDocument/2006/relationships/image" Target="../media/image7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8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2.xml"/><Relationship Id="rId3" Type="http://schemas.openxmlformats.org/officeDocument/2006/relationships/image" Target="../media/image8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44.jpg"/><Relationship Id="rId5" Type="http://schemas.openxmlformats.org/officeDocument/2006/relationships/image" Target="../media/image48.jpg"/><Relationship Id="rId6" Type="http://schemas.openxmlformats.org/officeDocument/2006/relationships/image" Target="../media/image57.jpg"/><Relationship Id="rId7" Type="http://schemas.openxmlformats.org/officeDocument/2006/relationships/image" Target="../media/image4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7"/>
          <p:cNvSpPr txBox="1"/>
          <p:nvPr>
            <p:ph idx="12" type="sldNum"/>
          </p:nvPr>
        </p:nvSpPr>
        <p:spPr>
          <a:xfrm>
            <a:off x="11353799" y="6356350"/>
            <a:ext cx="44291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391" name="Google Shape;391;p7"/>
          <p:cNvSpPr txBox="1"/>
          <p:nvPr/>
        </p:nvSpPr>
        <p:spPr>
          <a:xfrm>
            <a:off x="1273800" y="5185150"/>
            <a:ext cx="9644400" cy="79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lt1"/>
              </a:buClr>
              <a:buSzPts val="6000"/>
              <a:buFont typeface="Roboto Slab"/>
              <a:buNone/>
            </a:pPr>
            <a:r>
              <a:rPr b="0" i="0" lang="en-US" sz="4400" u="none" cap="none" strike="noStrike">
                <a:solidFill>
                  <a:schemeClr val="lt1"/>
                </a:solidFill>
                <a:latin typeface="Roboto Slab"/>
                <a:ea typeface="Roboto Slab"/>
                <a:cs typeface="Roboto Slab"/>
                <a:sym typeface="Roboto Slab"/>
              </a:rPr>
              <a:t>Open House and Information Night</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23ce7a355f_0_49"/>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grpSp>
        <p:nvGrpSpPr>
          <p:cNvPr id="490" name="Google Shape;490;g323ce7a355f_0_49"/>
          <p:cNvGrpSpPr/>
          <p:nvPr/>
        </p:nvGrpSpPr>
        <p:grpSpPr>
          <a:xfrm>
            <a:off x="106721" y="97226"/>
            <a:ext cx="1929932" cy="923749"/>
            <a:chOff x="873577" y="2129541"/>
            <a:chExt cx="1837506" cy="913880"/>
          </a:xfrm>
        </p:grpSpPr>
        <p:sp>
          <p:nvSpPr>
            <p:cNvPr id="491" name="Google Shape;491;g323ce7a355f_0_49"/>
            <p:cNvSpPr/>
            <p:nvPr/>
          </p:nvSpPr>
          <p:spPr>
            <a:xfrm>
              <a:off x="873577"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rgbClr val="00A7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icture containing qr code&#10;&#10;Description automatically generated" id="492" name="Google Shape;492;g323ce7a355f_0_49"/>
            <p:cNvPicPr preferRelativeResize="0"/>
            <p:nvPr/>
          </p:nvPicPr>
          <p:blipFill rotWithShape="1">
            <a:blip r:embed="rId3">
              <a:alphaModFix/>
            </a:blip>
            <a:srcRect b="0" l="0" r="0" t="0"/>
            <a:stretch/>
          </p:blipFill>
          <p:spPr>
            <a:xfrm>
              <a:off x="1085355" y="2291744"/>
              <a:ext cx="1484317" cy="539752"/>
            </a:xfrm>
            <a:prstGeom prst="rect">
              <a:avLst/>
            </a:prstGeom>
            <a:noFill/>
            <a:ln>
              <a:noFill/>
            </a:ln>
          </p:spPr>
        </p:pic>
      </p:grpSp>
      <p:pic>
        <p:nvPicPr>
          <p:cNvPr id="493" name="Google Shape;493;g323ce7a355f_0_49" title="Academy Admissions Deadlines.png"/>
          <p:cNvPicPr preferRelativeResize="0"/>
          <p:nvPr/>
        </p:nvPicPr>
        <p:blipFill>
          <a:blip r:embed="rId4">
            <a:alphaModFix/>
          </a:blip>
          <a:stretch>
            <a:fillRect/>
          </a:stretch>
        </p:blipFill>
        <p:spPr>
          <a:xfrm>
            <a:off x="3183300" y="201425"/>
            <a:ext cx="5825396" cy="6455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3b778685d9f_0_3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lnSpc>
                <a:spcPct val="115000"/>
              </a:lnSpc>
              <a:spcBef>
                <a:spcPts val="0"/>
              </a:spcBef>
              <a:spcAft>
                <a:spcPts val="0"/>
              </a:spcAft>
              <a:buNone/>
            </a:pPr>
            <a:r>
              <a:rPr b="1" lang="en-US" sz="3000"/>
              <a:t>2025-26 Academic Year Tuition &amp; Fees</a:t>
            </a:r>
            <a:endParaRPr sz="3000"/>
          </a:p>
        </p:txBody>
      </p:sp>
      <p:sp>
        <p:nvSpPr>
          <p:cNvPr id="500" name="Google Shape;500;g3b778685d9f_0_3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b="1" lang="en-US" sz="2400"/>
              <a:t>ALL GRADES K-12: </a:t>
            </a:r>
            <a:r>
              <a:rPr b="1" lang="en-US" sz="2400" u="sng"/>
              <a:t>$38,000</a:t>
            </a:r>
            <a:endParaRPr b="1" sz="2400" u="sng"/>
          </a:p>
          <a:p>
            <a:pPr indent="-368300" lvl="0" marL="914400" rtl="0" algn="l">
              <a:lnSpc>
                <a:spcPct val="115000"/>
              </a:lnSpc>
              <a:spcBef>
                <a:spcPts val="1000"/>
              </a:spcBef>
              <a:spcAft>
                <a:spcPts val="0"/>
              </a:spcAft>
              <a:buSzPts val="2200"/>
              <a:buChar char="●"/>
            </a:pPr>
            <a:r>
              <a:rPr lang="en-US" sz="2200"/>
              <a:t>(Updated Tuition for 2026-27 will be determined in early Feb)</a:t>
            </a:r>
            <a:endParaRPr sz="2200"/>
          </a:p>
          <a:p>
            <a:pPr indent="0" lvl="0" marL="0" rtl="0" algn="l">
              <a:lnSpc>
                <a:spcPct val="115000"/>
              </a:lnSpc>
              <a:spcBef>
                <a:spcPts val="0"/>
              </a:spcBef>
              <a:spcAft>
                <a:spcPts val="0"/>
              </a:spcAft>
              <a:buNone/>
            </a:pPr>
            <a:r>
              <a:t/>
            </a:r>
            <a:endParaRPr sz="2400"/>
          </a:p>
          <a:p>
            <a:pPr indent="0" lvl="0" marL="0" rtl="0" algn="l">
              <a:lnSpc>
                <a:spcPct val="115000"/>
              </a:lnSpc>
              <a:spcBef>
                <a:spcPts val="0"/>
              </a:spcBef>
              <a:spcAft>
                <a:spcPts val="0"/>
              </a:spcAft>
              <a:buNone/>
            </a:pPr>
            <a:r>
              <a:rPr lang="en-US" sz="2400"/>
              <a:t>Tuition includes all textbooks and school supplies. It does not include before or after school care, co-curricular activities, transportation or lunch.</a:t>
            </a:r>
            <a:r>
              <a:rPr i="1" lang="en-US" sz="2400"/>
              <a:t> </a:t>
            </a:r>
            <a:endParaRPr sz="2700"/>
          </a:p>
          <a:p>
            <a:pPr indent="-368300" lvl="0" marL="914400" rtl="0" algn="l">
              <a:lnSpc>
                <a:spcPct val="115000"/>
              </a:lnSpc>
              <a:spcBef>
                <a:spcPts val="1000"/>
              </a:spcBef>
              <a:spcAft>
                <a:spcPts val="0"/>
              </a:spcAft>
              <a:buSzPts val="2200"/>
              <a:buChar char="●"/>
            </a:pPr>
            <a:r>
              <a:rPr lang="en-US" sz="2200"/>
              <a:t>Financial Aid: Application through Clarity</a:t>
            </a:r>
            <a:endParaRPr sz="2600"/>
          </a:p>
          <a:p>
            <a:pPr indent="-368300" lvl="0" marL="914400" rtl="0" algn="l">
              <a:lnSpc>
                <a:spcPct val="115000"/>
              </a:lnSpc>
              <a:spcBef>
                <a:spcPts val="0"/>
              </a:spcBef>
              <a:spcAft>
                <a:spcPts val="0"/>
              </a:spcAft>
              <a:buSzPts val="2200"/>
              <a:buChar char="●"/>
            </a:pPr>
            <a:r>
              <a:rPr lang="en-US" sz="2200"/>
              <a:t>Crosby Scholarship</a:t>
            </a:r>
            <a:endParaRPr sz="2200"/>
          </a:p>
          <a:p>
            <a:pPr indent="0" lvl="0" marL="0" rtl="0" algn="l">
              <a:lnSpc>
                <a:spcPct val="115000"/>
              </a:lnSpc>
              <a:spcBef>
                <a:spcPts val="1000"/>
              </a:spcBef>
              <a:spcAft>
                <a:spcPts val="0"/>
              </a:spcAft>
              <a:buNone/>
            </a:pPr>
            <a:r>
              <a:rPr i="1" lang="en-US" sz="2200">
                <a:solidFill>
                  <a:srgbClr val="0000FF"/>
                </a:solidFill>
              </a:rPr>
              <a:t>https://franklinmn.org/academy/tuition-assistance/</a:t>
            </a:r>
            <a:endParaRPr i="1" sz="2500"/>
          </a:p>
        </p:txBody>
      </p:sp>
      <p:sp>
        <p:nvSpPr>
          <p:cNvPr id="501" name="Google Shape;501;g3b778685d9f_0_30"/>
          <p:cNvSpPr txBox="1"/>
          <p:nvPr>
            <p:ph idx="12" type="sldNum"/>
          </p:nvPr>
        </p:nvSpPr>
        <p:spPr>
          <a:xfrm>
            <a:off x="11349037"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grpSp>
        <p:nvGrpSpPr>
          <p:cNvPr id="502" name="Google Shape;502;g3b778685d9f_0_30"/>
          <p:cNvGrpSpPr/>
          <p:nvPr/>
        </p:nvGrpSpPr>
        <p:grpSpPr>
          <a:xfrm>
            <a:off x="106721" y="97226"/>
            <a:ext cx="1929932" cy="923749"/>
            <a:chOff x="873577" y="2129541"/>
            <a:chExt cx="1837506" cy="913880"/>
          </a:xfrm>
        </p:grpSpPr>
        <p:sp>
          <p:nvSpPr>
            <p:cNvPr id="503" name="Google Shape;503;g3b778685d9f_0_30"/>
            <p:cNvSpPr/>
            <p:nvPr/>
          </p:nvSpPr>
          <p:spPr>
            <a:xfrm>
              <a:off x="873577"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rgbClr val="00A7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icture containing qr code&#10;&#10;Description automatically generated" id="504" name="Google Shape;504;g3b778685d9f_0_30"/>
            <p:cNvPicPr preferRelativeResize="0"/>
            <p:nvPr/>
          </p:nvPicPr>
          <p:blipFill rotWithShape="1">
            <a:blip r:embed="rId3">
              <a:alphaModFix/>
            </a:blip>
            <a:srcRect b="0" l="0" r="0" t="0"/>
            <a:stretch/>
          </p:blipFill>
          <p:spPr>
            <a:xfrm>
              <a:off x="1085355" y="2291744"/>
              <a:ext cx="1484317" cy="539752"/>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23ce7a355f_0_54"/>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grpSp>
        <p:nvGrpSpPr>
          <p:cNvPr id="511" name="Google Shape;511;g323ce7a355f_0_54"/>
          <p:cNvGrpSpPr/>
          <p:nvPr/>
        </p:nvGrpSpPr>
        <p:grpSpPr>
          <a:xfrm>
            <a:off x="106727" y="97217"/>
            <a:ext cx="1929932" cy="923749"/>
            <a:chOff x="9869376" y="2129541"/>
            <a:chExt cx="1837506" cy="913880"/>
          </a:xfrm>
        </p:grpSpPr>
        <p:sp>
          <p:nvSpPr>
            <p:cNvPr id="512" name="Google Shape;512;g323ce7a355f_0_54"/>
            <p:cNvSpPr/>
            <p:nvPr/>
          </p:nvSpPr>
          <p:spPr>
            <a:xfrm>
              <a:off x="9869376"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13" name="Google Shape;513;g323ce7a355f_0_54"/>
            <p:cNvPicPr preferRelativeResize="0"/>
            <p:nvPr/>
          </p:nvPicPr>
          <p:blipFill rotWithShape="1">
            <a:blip r:embed="rId3">
              <a:alphaModFix/>
            </a:blip>
            <a:srcRect b="0" l="0" r="0" t="0"/>
            <a:stretch/>
          </p:blipFill>
          <p:spPr>
            <a:xfrm>
              <a:off x="10081155" y="2291744"/>
              <a:ext cx="1484317" cy="539752"/>
            </a:xfrm>
            <a:prstGeom prst="rect">
              <a:avLst/>
            </a:prstGeom>
            <a:noFill/>
            <a:ln>
              <a:noFill/>
            </a:ln>
          </p:spPr>
        </p:pic>
      </p:grpSp>
      <p:sp>
        <p:nvSpPr>
          <p:cNvPr id="514" name="Google Shape;514;g323ce7a355f_0_54"/>
          <p:cNvSpPr txBox="1"/>
          <p:nvPr/>
        </p:nvSpPr>
        <p:spPr>
          <a:xfrm>
            <a:off x="4309700" y="2190025"/>
            <a:ext cx="12492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1"/>
                </a:solidFill>
                <a:latin typeface="Roboto Slab"/>
                <a:ea typeface="Roboto Slab"/>
                <a:cs typeface="Roboto Slab"/>
                <a:sym typeface="Roboto Slab"/>
              </a:rPr>
              <a:t> October 1</a:t>
            </a:r>
            <a:endParaRPr b="1" sz="1600">
              <a:solidFill>
                <a:schemeClr val="dk1"/>
              </a:solidFill>
              <a:latin typeface="Roboto Slab"/>
              <a:ea typeface="Roboto Slab"/>
              <a:cs typeface="Roboto Slab"/>
              <a:sym typeface="Roboto Slab"/>
            </a:endParaRPr>
          </a:p>
        </p:txBody>
      </p:sp>
      <p:sp>
        <p:nvSpPr>
          <p:cNvPr id="515" name="Google Shape;515;g323ce7a355f_0_54"/>
          <p:cNvSpPr txBox="1"/>
          <p:nvPr/>
        </p:nvSpPr>
        <p:spPr>
          <a:xfrm>
            <a:off x="4329800" y="3361075"/>
            <a:ext cx="12492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1"/>
                </a:solidFill>
                <a:latin typeface="Roboto Slab"/>
                <a:ea typeface="Roboto Slab"/>
                <a:cs typeface="Roboto Slab"/>
                <a:sym typeface="Roboto Slab"/>
              </a:rPr>
              <a:t>January 15</a:t>
            </a:r>
            <a:endParaRPr b="1" sz="1600">
              <a:solidFill>
                <a:schemeClr val="dk1"/>
              </a:solidFill>
              <a:latin typeface="Roboto Slab"/>
              <a:ea typeface="Roboto Slab"/>
              <a:cs typeface="Roboto Slab"/>
              <a:sym typeface="Roboto Slab"/>
            </a:endParaRPr>
          </a:p>
        </p:txBody>
      </p:sp>
      <p:sp>
        <p:nvSpPr>
          <p:cNvPr id="516" name="Google Shape;516;g323ce7a355f_0_54"/>
          <p:cNvSpPr txBox="1"/>
          <p:nvPr/>
        </p:nvSpPr>
        <p:spPr>
          <a:xfrm>
            <a:off x="4588038" y="4465975"/>
            <a:ext cx="9972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1"/>
                </a:solidFill>
                <a:latin typeface="Roboto Slab"/>
                <a:ea typeface="Roboto Slab"/>
                <a:cs typeface="Roboto Slab"/>
                <a:sym typeface="Roboto Slab"/>
              </a:rPr>
              <a:t>May 1</a:t>
            </a:r>
            <a:endParaRPr b="1" sz="1600">
              <a:solidFill>
                <a:schemeClr val="dk1"/>
              </a:solidFill>
              <a:latin typeface="Roboto Slab"/>
              <a:ea typeface="Roboto Slab"/>
              <a:cs typeface="Roboto Slab"/>
              <a:sym typeface="Roboto Slab"/>
            </a:endParaRPr>
          </a:p>
        </p:txBody>
      </p:sp>
      <p:sp>
        <p:nvSpPr>
          <p:cNvPr id="517" name="Google Shape;517;g323ce7a355f_0_54"/>
          <p:cNvSpPr txBox="1"/>
          <p:nvPr/>
        </p:nvSpPr>
        <p:spPr>
          <a:xfrm>
            <a:off x="4588038" y="5570875"/>
            <a:ext cx="9972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1"/>
                </a:solidFill>
                <a:latin typeface="Roboto Slab"/>
                <a:ea typeface="Roboto Slab"/>
                <a:cs typeface="Roboto Slab"/>
                <a:sym typeface="Roboto Slab"/>
              </a:rPr>
              <a:t>June </a:t>
            </a:r>
            <a:r>
              <a:rPr b="1" lang="en-US" sz="1600">
                <a:solidFill>
                  <a:schemeClr val="dk1"/>
                </a:solidFill>
                <a:latin typeface="Roboto Slab"/>
                <a:ea typeface="Roboto Slab"/>
                <a:cs typeface="Roboto Slab"/>
                <a:sym typeface="Roboto Slab"/>
              </a:rPr>
              <a:t>1</a:t>
            </a:r>
            <a:endParaRPr b="1" sz="1600">
              <a:solidFill>
                <a:schemeClr val="dk1"/>
              </a:solidFill>
              <a:latin typeface="Roboto Slab"/>
              <a:ea typeface="Roboto Slab"/>
              <a:cs typeface="Roboto Slab"/>
              <a:sym typeface="Roboto Slab"/>
            </a:endParaRPr>
          </a:p>
        </p:txBody>
      </p:sp>
      <p:pic>
        <p:nvPicPr>
          <p:cNvPr id="518" name="Google Shape;518;g323ce7a355f_0_54" title="Capstone Admissions Deadlines.png"/>
          <p:cNvPicPr preferRelativeResize="0"/>
          <p:nvPr/>
        </p:nvPicPr>
        <p:blipFill>
          <a:blip r:embed="rId4">
            <a:alphaModFix/>
          </a:blip>
          <a:stretch>
            <a:fillRect/>
          </a:stretch>
        </p:blipFill>
        <p:spPr>
          <a:xfrm>
            <a:off x="2363000" y="369938"/>
            <a:ext cx="7466024" cy="611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3b778685d9f_0_4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lnSpc>
                <a:spcPct val="115000"/>
              </a:lnSpc>
              <a:spcBef>
                <a:spcPts val="0"/>
              </a:spcBef>
              <a:spcAft>
                <a:spcPts val="0"/>
              </a:spcAft>
              <a:buNone/>
            </a:pPr>
            <a:r>
              <a:rPr b="1" lang="en-US" sz="2800"/>
              <a:t>2025-26 Capstone Full Year Tuition &amp; Fees</a:t>
            </a:r>
            <a:endParaRPr b="1" sz="3000"/>
          </a:p>
        </p:txBody>
      </p:sp>
      <p:sp>
        <p:nvSpPr>
          <p:cNvPr id="525" name="Google Shape;525;g3b778685d9f_0_40"/>
          <p:cNvSpPr txBox="1"/>
          <p:nvPr>
            <p:ph idx="1" type="body"/>
          </p:nvPr>
        </p:nvSpPr>
        <p:spPr>
          <a:xfrm>
            <a:off x="838200" y="1825625"/>
            <a:ext cx="10515600" cy="5032500"/>
          </a:xfrm>
          <a:prstGeom prst="rect">
            <a:avLst/>
          </a:prstGeom>
        </p:spPr>
        <p:txBody>
          <a:bodyPr anchorCtr="0" anchor="t" bIns="45700" lIns="91425" spcFirstLastPara="1" rIns="91425" wrap="square" tIns="45700">
            <a:normAutofit fontScale="85000" lnSpcReduction="20000"/>
          </a:bodyPr>
          <a:lstStyle/>
          <a:p>
            <a:pPr indent="-368238" lvl="0" marL="457200" rtl="0" algn="l">
              <a:lnSpc>
                <a:spcPct val="115000"/>
              </a:lnSpc>
              <a:spcBef>
                <a:spcPts val="0"/>
              </a:spcBef>
              <a:spcAft>
                <a:spcPts val="0"/>
              </a:spcAft>
              <a:buSzPct val="100000"/>
              <a:buChar char="●"/>
            </a:pPr>
            <a:r>
              <a:rPr b="1" lang="en-US" sz="2587">
                <a:extLst>
                  <a:ext uri="http://customooxmlschemas.google.com/">
                    <go:slidesCustomData xmlns:go="http://customooxmlschemas.google.com/" textRoundtripDataId="2"/>
                  </a:ext>
                </a:extLst>
              </a:rPr>
              <a:t>Full Day</a:t>
            </a:r>
            <a:endParaRPr b="1" sz="2587" u="sng"/>
          </a:p>
          <a:p>
            <a:pPr indent="-352742" lvl="1" marL="914400" rtl="0" algn="l">
              <a:lnSpc>
                <a:spcPct val="115000"/>
              </a:lnSpc>
              <a:spcBef>
                <a:spcPts val="0"/>
              </a:spcBef>
              <a:spcAft>
                <a:spcPts val="0"/>
              </a:spcAft>
              <a:buSzPct val="100000"/>
              <a:buChar char="○"/>
            </a:pPr>
            <a:r>
              <a:rPr lang="en-US" sz="2300"/>
              <a:t>(30 hours a week, M-TH) → </a:t>
            </a:r>
            <a:r>
              <a:rPr lang="en-US" sz="2300" u="sng"/>
              <a:t>$36,800</a:t>
            </a:r>
            <a:endParaRPr sz="2300" u="sng"/>
          </a:p>
          <a:p>
            <a:pPr indent="0" lvl="0" marL="0" rtl="0" algn="l">
              <a:lnSpc>
                <a:spcPct val="115000"/>
              </a:lnSpc>
              <a:spcBef>
                <a:spcPts val="0"/>
              </a:spcBef>
              <a:spcAft>
                <a:spcPts val="0"/>
              </a:spcAft>
              <a:buNone/>
            </a:pPr>
            <a:r>
              <a:t/>
            </a:r>
            <a:endParaRPr sz="2400"/>
          </a:p>
          <a:p>
            <a:pPr indent="-368238" lvl="0" marL="457200" rtl="0" algn="l">
              <a:lnSpc>
                <a:spcPct val="115000"/>
              </a:lnSpc>
              <a:spcBef>
                <a:spcPts val="0"/>
              </a:spcBef>
              <a:spcAft>
                <a:spcPts val="0"/>
              </a:spcAft>
              <a:buSzPct val="100000"/>
              <a:buChar char="●"/>
            </a:pPr>
            <a:r>
              <a:rPr b="1" lang="en-US" sz="2587"/>
              <a:t>Flex Day</a:t>
            </a:r>
            <a:endParaRPr b="1" sz="2587" u="sng"/>
          </a:p>
          <a:p>
            <a:pPr indent="-352742" lvl="1" marL="914400" rtl="0" algn="l">
              <a:lnSpc>
                <a:spcPct val="115000"/>
              </a:lnSpc>
              <a:spcBef>
                <a:spcPts val="0"/>
              </a:spcBef>
              <a:spcAft>
                <a:spcPts val="0"/>
              </a:spcAft>
              <a:buSzPct val="100000"/>
              <a:buChar char="○"/>
            </a:pPr>
            <a:r>
              <a:rPr lang="en-US" sz="2300"/>
              <a:t>(20 hours a week, M-TH) → </a:t>
            </a:r>
            <a:r>
              <a:rPr lang="en-US" sz="2300" u="sng"/>
              <a:t>$26,000</a:t>
            </a:r>
            <a:endParaRPr sz="2300" u="sng"/>
          </a:p>
          <a:p>
            <a:pPr indent="0" lvl="0" marL="0" rtl="0" algn="l">
              <a:lnSpc>
                <a:spcPct val="115000"/>
              </a:lnSpc>
              <a:spcBef>
                <a:spcPts val="0"/>
              </a:spcBef>
              <a:spcAft>
                <a:spcPts val="0"/>
              </a:spcAft>
              <a:buNone/>
            </a:pPr>
            <a:r>
              <a:t/>
            </a:r>
            <a:endParaRPr sz="2000" u="sng"/>
          </a:p>
          <a:p>
            <a:pPr indent="-368238" lvl="0" marL="457200" rtl="0" algn="l">
              <a:lnSpc>
                <a:spcPct val="115000"/>
              </a:lnSpc>
              <a:spcBef>
                <a:spcPts val="0"/>
              </a:spcBef>
              <a:spcAft>
                <a:spcPts val="0"/>
              </a:spcAft>
              <a:buSzPct val="100000"/>
              <a:buChar char="●"/>
            </a:pPr>
            <a:r>
              <a:rPr b="1" lang="en-US" sz="2587"/>
              <a:t>College Flex Day</a:t>
            </a:r>
            <a:endParaRPr b="1" sz="2587" u="sng"/>
          </a:p>
          <a:p>
            <a:pPr indent="-352742" lvl="1" marL="914400" rtl="0" algn="l">
              <a:lnSpc>
                <a:spcPct val="115000"/>
              </a:lnSpc>
              <a:spcBef>
                <a:spcPts val="600"/>
              </a:spcBef>
              <a:spcAft>
                <a:spcPts val="0"/>
              </a:spcAft>
              <a:buSzPct val="100000"/>
              <a:buChar char="○"/>
            </a:pPr>
            <a:r>
              <a:rPr lang="en-US" sz="2300"/>
              <a:t>(8 hours a week, M,W) → </a:t>
            </a:r>
            <a:r>
              <a:rPr lang="en-US" sz="2300" u="sng"/>
              <a:t>$12,000</a:t>
            </a:r>
            <a:endParaRPr sz="2300" u="sng"/>
          </a:p>
          <a:p>
            <a:pPr indent="0" lvl="0" marL="0" rtl="0" algn="l">
              <a:lnSpc>
                <a:spcPct val="115000"/>
              </a:lnSpc>
              <a:spcBef>
                <a:spcPts val="0"/>
              </a:spcBef>
              <a:spcAft>
                <a:spcPts val="0"/>
              </a:spcAft>
              <a:buNone/>
            </a:pPr>
            <a:r>
              <a:t/>
            </a:r>
            <a:endParaRPr sz="2000"/>
          </a:p>
          <a:p>
            <a:pPr indent="-368238" lvl="0" marL="457200" rtl="0" algn="l">
              <a:lnSpc>
                <a:spcPct val="115000"/>
              </a:lnSpc>
              <a:spcBef>
                <a:spcPts val="0"/>
              </a:spcBef>
              <a:spcAft>
                <a:spcPts val="0"/>
              </a:spcAft>
              <a:buSzPct val="100000"/>
              <a:buChar char="●"/>
            </a:pPr>
            <a:r>
              <a:rPr b="1" lang="en-US" sz="2587"/>
              <a:t>Community Engagement Days </a:t>
            </a:r>
            <a:r>
              <a:rPr i="1" lang="en-US" sz="2587"/>
              <a:t>(All-Day, 10:00am - 3:00pm, Fridays*)</a:t>
            </a:r>
            <a:endParaRPr i="1" sz="2587" u="sng"/>
          </a:p>
          <a:p>
            <a:pPr indent="-351971" lvl="1" marL="914400" rtl="0" algn="l">
              <a:lnSpc>
                <a:spcPct val="115000"/>
              </a:lnSpc>
              <a:spcBef>
                <a:spcPts val="0"/>
              </a:spcBef>
              <a:spcAft>
                <a:spcPts val="0"/>
              </a:spcAft>
              <a:buSzPct val="100000"/>
              <a:buChar char="○"/>
            </a:pPr>
            <a:r>
              <a:rPr lang="en-US" sz="2285">
                <a:extLst>
                  <a:ext uri="http://customooxmlschemas.google.com/">
                    <go:slidesCustomData xmlns:go="http://customooxmlschemas.google.com/" textRoundtripDataId="3"/>
                  </a:ext>
                </a:extLst>
              </a:rPr>
              <a:t>$3,000 = (19 days, 2 overnights)</a:t>
            </a:r>
            <a:endParaRPr sz="2285">
              <a:extLst>
                <a:ext uri="http://customooxmlschemas.google.com/">
                  <go:slidesCustomData xmlns:go="http://customooxmlschemas.google.com/" textRoundtripDataId="4"/>
                </a:ext>
              </a:extLst>
            </a:endParaRPr>
          </a:p>
          <a:p>
            <a:pPr indent="-351971" lvl="1" marL="914400" rtl="0" algn="l">
              <a:lnSpc>
                <a:spcPct val="115000"/>
              </a:lnSpc>
              <a:spcBef>
                <a:spcPts val="0"/>
              </a:spcBef>
              <a:spcAft>
                <a:spcPts val="0"/>
              </a:spcAft>
              <a:buSzPct val="100000"/>
              <a:buChar char="○"/>
            </a:pPr>
            <a:r>
              <a:rPr lang="en-US" sz="2285">
                <a:extLst>
                  <a:ext uri="http://customooxmlschemas.google.com/">
                    <go:slidesCustomData xmlns:go="http://customooxmlschemas.google.com/" textRoundtripDataId="5"/>
                  </a:ext>
                </a:extLst>
              </a:rPr>
              <a:t>$5,900 = all-year (43 days, 2 overnights)</a:t>
            </a:r>
            <a:endParaRPr sz="2285"/>
          </a:p>
          <a:p>
            <a:pPr indent="457200" lvl="0" marL="0" rtl="0" algn="l">
              <a:lnSpc>
                <a:spcPct val="115000"/>
              </a:lnSpc>
              <a:spcBef>
                <a:spcPts val="1000"/>
              </a:spcBef>
              <a:spcAft>
                <a:spcPts val="0"/>
              </a:spcAft>
              <a:buNone/>
            </a:pPr>
            <a:r>
              <a:rPr lang="en-US" sz="2000"/>
              <a:t>*Prices are doubled for non-participants</a:t>
            </a:r>
            <a:br>
              <a:rPr lang="en-US" sz="2000"/>
            </a:br>
            <a:endParaRPr sz="2400"/>
          </a:p>
          <a:p>
            <a:pPr indent="0" lvl="0" marL="0" rtl="0" algn="ctr">
              <a:spcBef>
                <a:spcPts val="1000"/>
              </a:spcBef>
              <a:spcAft>
                <a:spcPts val="0"/>
              </a:spcAft>
              <a:buNone/>
            </a:pPr>
            <a:r>
              <a:rPr b="1" i="1" lang="en-US" sz="1742">
                <a:solidFill>
                  <a:srgbClr val="000000"/>
                </a:solidFill>
              </a:rPr>
              <a:t>Many families are able to utilize County Waivers to pay for programming, </a:t>
            </a:r>
            <a:endParaRPr b="1" i="1" sz="1742">
              <a:solidFill>
                <a:srgbClr val="000000"/>
              </a:solidFill>
            </a:endParaRPr>
          </a:p>
          <a:p>
            <a:pPr indent="0" lvl="0" marL="0" rtl="0" algn="ctr">
              <a:spcBef>
                <a:spcPts val="1200"/>
              </a:spcBef>
              <a:spcAft>
                <a:spcPts val="1200"/>
              </a:spcAft>
              <a:buNone/>
            </a:pPr>
            <a:r>
              <a:rPr b="1" i="1" lang="en-US" sz="1742">
                <a:solidFill>
                  <a:srgbClr val="000000"/>
                </a:solidFill>
              </a:rPr>
              <a:t>or can qualify for tuition assistance through Franklin Center.</a:t>
            </a:r>
            <a:endParaRPr sz="1342"/>
          </a:p>
        </p:txBody>
      </p:sp>
      <p:sp>
        <p:nvSpPr>
          <p:cNvPr id="526" name="Google Shape;526;g3b778685d9f_0_40"/>
          <p:cNvSpPr txBox="1"/>
          <p:nvPr>
            <p:ph idx="12" type="sldNum"/>
          </p:nvPr>
        </p:nvSpPr>
        <p:spPr>
          <a:xfrm>
            <a:off x="11349037"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grpSp>
        <p:nvGrpSpPr>
          <p:cNvPr id="527" name="Google Shape;527;g3b778685d9f_0_40"/>
          <p:cNvGrpSpPr/>
          <p:nvPr/>
        </p:nvGrpSpPr>
        <p:grpSpPr>
          <a:xfrm>
            <a:off x="106727" y="97217"/>
            <a:ext cx="1929932" cy="923749"/>
            <a:chOff x="9869376" y="2129541"/>
            <a:chExt cx="1837506" cy="913880"/>
          </a:xfrm>
        </p:grpSpPr>
        <p:sp>
          <p:nvSpPr>
            <p:cNvPr id="528" name="Google Shape;528;g3b778685d9f_0_40"/>
            <p:cNvSpPr/>
            <p:nvPr/>
          </p:nvSpPr>
          <p:spPr>
            <a:xfrm>
              <a:off x="9869376"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29" name="Google Shape;529;g3b778685d9f_0_40"/>
            <p:cNvPicPr preferRelativeResize="0"/>
            <p:nvPr/>
          </p:nvPicPr>
          <p:blipFill rotWithShape="1">
            <a:blip r:embed="rId3">
              <a:alphaModFix/>
            </a:blip>
            <a:srcRect b="0" l="0" r="0" t="0"/>
            <a:stretch/>
          </p:blipFill>
          <p:spPr>
            <a:xfrm>
              <a:off x="10081155" y="2291744"/>
              <a:ext cx="1484317" cy="539752"/>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34" name="Shape 534"/>
        <p:cNvGrpSpPr/>
        <p:nvPr/>
      </p:nvGrpSpPr>
      <p:grpSpPr>
        <a:xfrm>
          <a:off x="0" y="0"/>
          <a:ext cx="0" cy="0"/>
          <a:chOff x="0" y="0"/>
          <a:chExt cx="0" cy="0"/>
        </a:xfrm>
      </p:grpSpPr>
      <p:sp>
        <p:nvSpPr>
          <p:cNvPr id="535" name="Google Shape;535;g3b778685d9f_0_77"/>
          <p:cNvSpPr txBox="1"/>
          <p:nvPr>
            <p:ph type="title"/>
          </p:nvPr>
        </p:nvSpPr>
        <p:spPr>
          <a:xfrm>
            <a:off x="831850" y="347663"/>
            <a:ext cx="64548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Kim Strandemo</a:t>
            </a:r>
            <a:endParaRPr/>
          </a:p>
        </p:txBody>
      </p:sp>
      <p:sp>
        <p:nvSpPr>
          <p:cNvPr id="536" name="Google Shape;536;g3b778685d9f_0_77"/>
          <p:cNvSpPr txBox="1"/>
          <p:nvPr>
            <p:ph idx="1" type="body"/>
          </p:nvPr>
        </p:nvSpPr>
        <p:spPr>
          <a:xfrm>
            <a:off x="831850" y="3445125"/>
            <a:ext cx="6454800" cy="1282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2800">
                <a:solidFill>
                  <a:schemeClr val="lt1"/>
                </a:solidFill>
                <a:latin typeface="Roboto Slab"/>
                <a:ea typeface="Roboto Slab"/>
                <a:cs typeface="Roboto Slab"/>
                <a:sym typeface="Roboto Slab"/>
              </a:rPr>
              <a:t>Academy Principal</a:t>
            </a:r>
            <a:endParaRPr/>
          </a:p>
        </p:txBody>
      </p:sp>
      <p:sp>
        <p:nvSpPr>
          <p:cNvPr id="537" name="Google Shape;537;g3b778685d9f_0_77"/>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538" name="Google Shape;538;g3b778685d9f_0_77" title="IMG_4380.JPG"/>
          <p:cNvPicPr preferRelativeResize="0"/>
          <p:nvPr>
            <p:ph idx="2" type="pic"/>
          </p:nvPr>
        </p:nvPicPr>
        <p:blipFill rotWithShape="1">
          <a:blip r:embed="rId3">
            <a:alphaModFix/>
          </a:blip>
          <a:srcRect b="31963" l="6112" r="0" t="32712"/>
          <a:stretch/>
        </p:blipFill>
        <p:spPr>
          <a:xfrm>
            <a:off x="5695950" y="3657600"/>
            <a:ext cx="4829100" cy="2422500"/>
          </a:xfrm>
          <a:prstGeom prst="round2DiagRect">
            <a:avLst>
              <a:gd fmla="val 16667" name="adj1"/>
              <a:gd fmla="val 0" name="adj2"/>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3af7a2752a4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Franklin’s Approach to Learning</a:t>
            </a:r>
            <a:endParaRPr>
              <a:solidFill>
                <a:schemeClr val="dk1"/>
              </a:solidFill>
            </a:endParaRPr>
          </a:p>
        </p:txBody>
      </p:sp>
      <p:sp>
        <p:nvSpPr>
          <p:cNvPr id="545" name="Google Shape;545;g3af7a2752a4_0_0"/>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546" name="Google Shape;546;g3af7a2752a4_0_0"/>
          <p:cNvSpPr txBox="1"/>
          <p:nvPr>
            <p:ph idx="1" type="body"/>
          </p:nvPr>
        </p:nvSpPr>
        <p:spPr>
          <a:xfrm>
            <a:off x="744525" y="1825625"/>
            <a:ext cx="5275200" cy="4351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US" sz="3000"/>
              <a:t>Support Whole Child:</a:t>
            </a:r>
            <a:endParaRPr sz="2500"/>
          </a:p>
          <a:p>
            <a:pPr indent="-381000" lvl="0" marL="914400" rtl="0" algn="l">
              <a:lnSpc>
                <a:spcPct val="115000"/>
              </a:lnSpc>
              <a:spcBef>
                <a:spcPts val="1000"/>
              </a:spcBef>
              <a:spcAft>
                <a:spcPts val="0"/>
              </a:spcAft>
              <a:buClr>
                <a:schemeClr val="dk1"/>
              </a:buClr>
              <a:buSzPts val="2400"/>
              <a:buChar char="●"/>
            </a:pPr>
            <a:r>
              <a:rPr lang="en-US" sz="2400"/>
              <a:t>Understood</a:t>
            </a:r>
            <a:endParaRPr sz="2400"/>
          </a:p>
          <a:p>
            <a:pPr indent="-381000" lvl="0" marL="914400" rtl="0" algn="l">
              <a:lnSpc>
                <a:spcPct val="115000"/>
              </a:lnSpc>
              <a:spcBef>
                <a:spcPts val="0"/>
              </a:spcBef>
              <a:spcAft>
                <a:spcPts val="0"/>
              </a:spcAft>
              <a:buClr>
                <a:schemeClr val="dk1"/>
              </a:buClr>
              <a:buSzPts val="2400"/>
              <a:buChar char="●"/>
            </a:pPr>
            <a:r>
              <a:rPr lang="en-US" sz="2400"/>
              <a:t>Supported</a:t>
            </a:r>
            <a:endParaRPr sz="2400"/>
          </a:p>
          <a:p>
            <a:pPr indent="-381000" lvl="0" marL="914400" rtl="0" algn="l">
              <a:lnSpc>
                <a:spcPct val="115000"/>
              </a:lnSpc>
              <a:spcBef>
                <a:spcPts val="0"/>
              </a:spcBef>
              <a:spcAft>
                <a:spcPts val="0"/>
              </a:spcAft>
              <a:buClr>
                <a:schemeClr val="dk1"/>
              </a:buClr>
              <a:buSzPts val="2400"/>
              <a:buChar char="●"/>
            </a:pPr>
            <a:r>
              <a:rPr lang="en-US" sz="2400"/>
              <a:t>Challenged</a:t>
            </a:r>
            <a:endParaRPr sz="2400"/>
          </a:p>
          <a:p>
            <a:pPr indent="-381000" lvl="0" marL="914400" rtl="0" algn="l">
              <a:lnSpc>
                <a:spcPct val="115000"/>
              </a:lnSpc>
              <a:spcBef>
                <a:spcPts val="0"/>
              </a:spcBef>
              <a:spcAft>
                <a:spcPts val="0"/>
              </a:spcAft>
              <a:buClr>
                <a:schemeClr val="dk1"/>
              </a:buClr>
              <a:buSzPts val="2400"/>
              <a:buChar char="●"/>
            </a:pPr>
            <a:r>
              <a:rPr lang="en-US" sz="2400"/>
              <a:t>Celebrated</a:t>
            </a:r>
            <a:endParaRPr sz="2400"/>
          </a:p>
          <a:p>
            <a:pPr indent="0" lvl="0" marL="0" rtl="0" algn="l">
              <a:lnSpc>
                <a:spcPct val="115000"/>
              </a:lnSpc>
              <a:spcBef>
                <a:spcPts val="1200"/>
              </a:spcBef>
              <a:spcAft>
                <a:spcPts val="1200"/>
              </a:spcAft>
              <a:buNone/>
            </a:pPr>
            <a:r>
              <a:t/>
            </a:r>
            <a:endParaRPr/>
          </a:p>
        </p:txBody>
      </p:sp>
      <p:sp>
        <p:nvSpPr>
          <p:cNvPr id="547" name="Google Shape;547;g3af7a2752a4_0_0"/>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US" sz="3000"/>
              <a:t>Classrooms built on</a:t>
            </a:r>
            <a:r>
              <a:rPr lang="en-US" sz="3000"/>
              <a:t>:</a:t>
            </a:r>
            <a:endParaRPr sz="3000"/>
          </a:p>
          <a:p>
            <a:pPr indent="-381000" lvl="0" marL="914400" rtl="0" algn="l">
              <a:lnSpc>
                <a:spcPct val="115000"/>
              </a:lnSpc>
              <a:spcBef>
                <a:spcPts val="1000"/>
              </a:spcBef>
              <a:spcAft>
                <a:spcPts val="0"/>
              </a:spcAft>
              <a:buClr>
                <a:schemeClr val="dk1"/>
              </a:buClr>
              <a:buSzPts val="2400"/>
              <a:buChar char="●"/>
            </a:pPr>
            <a:r>
              <a:rPr lang="en-US" sz="2400"/>
              <a:t>Relationships</a:t>
            </a:r>
            <a:endParaRPr sz="2400"/>
          </a:p>
          <a:p>
            <a:pPr indent="-381000" lvl="0" marL="914400" rtl="0" algn="l">
              <a:lnSpc>
                <a:spcPct val="115000"/>
              </a:lnSpc>
              <a:spcBef>
                <a:spcPts val="0"/>
              </a:spcBef>
              <a:spcAft>
                <a:spcPts val="0"/>
              </a:spcAft>
              <a:buClr>
                <a:schemeClr val="dk1"/>
              </a:buClr>
              <a:buSzPts val="2400"/>
              <a:buChar char="●"/>
            </a:pPr>
            <a:r>
              <a:rPr lang="en-US" sz="2400"/>
              <a:t>Individualized learning</a:t>
            </a:r>
            <a:endParaRPr sz="2400"/>
          </a:p>
          <a:p>
            <a:pPr indent="-381000" lvl="0" marL="914400" rtl="0" algn="l">
              <a:lnSpc>
                <a:spcPct val="115000"/>
              </a:lnSpc>
              <a:spcBef>
                <a:spcPts val="0"/>
              </a:spcBef>
              <a:spcAft>
                <a:spcPts val="0"/>
              </a:spcAft>
              <a:buClr>
                <a:schemeClr val="dk1"/>
              </a:buClr>
              <a:buSzPts val="2400"/>
              <a:buChar char="●"/>
            </a:pPr>
            <a:r>
              <a:rPr lang="en-US" sz="2400"/>
              <a:t>Collaboration with families</a:t>
            </a:r>
            <a:endParaRPr sz="2400"/>
          </a:p>
          <a:p>
            <a:pPr indent="-381000" lvl="0" marL="914400" rtl="0" algn="l">
              <a:lnSpc>
                <a:spcPct val="115000"/>
              </a:lnSpc>
              <a:spcBef>
                <a:spcPts val="0"/>
              </a:spcBef>
              <a:spcAft>
                <a:spcPts val="0"/>
              </a:spcAft>
              <a:buClr>
                <a:schemeClr val="dk1"/>
              </a:buClr>
              <a:buSzPts val="2400"/>
              <a:buChar char="●"/>
            </a:pPr>
            <a:r>
              <a:rPr lang="en-US" sz="2400"/>
              <a:t>Evidenced Based learning</a:t>
            </a:r>
            <a:endParaRPr sz="2400"/>
          </a:p>
          <a:p>
            <a:pPr indent="-381000" lvl="0" marL="914400" rtl="0" algn="l">
              <a:lnSpc>
                <a:spcPct val="115000"/>
              </a:lnSpc>
              <a:spcBef>
                <a:spcPts val="0"/>
              </a:spcBef>
              <a:spcAft>
                <a:spcPts val="0"/>
              </a:spcAft>
              <a:buClr>
                <a:schemeClr val="dk1"/>
              </a:buClr>
              <a:buSzPts val="2400"/>
              <a:buChar char="●"/>
            </a:pPr>
            <a:r>
              <a:rPr lang="en-US" sz="2400"/>
              <a:t>Consistency and Safety</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3acc62f7623_0_14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Pillars</a:t>
            </a:r>
            <a:r>
              <a:rPr lang="en-US">
                <a:solidFill>
                  <a:schemeClr val="dk1"/>
                </a:solidFill>
                <a:extLst>
                  <a:ext uri="http://customooxmlschemas.google.com/">
                    <go:slidesCustomData xmlns:go="http://customooxmlschemas.google.com/" textRoundtripDataId="6"/>
                  </a:ext>
                </a:extLst>
              </a:rPr>
              <a:t> </a:t>
            </a:r>
            <a:r>
              <a:rPr lang="en-US">
                <a:solidFill>
                  <a:schemeClr val="dk1"/>
                </a:solidFill>
              </a:rPr>
              <a:t>of our </a:t>
            </a:r>
            <a:r>
              <a:rPr lang="en-US">
                <a:solidFill>
                  <a:schemeClr val="dk1"/>
                </a:solidFill>
                <a:extLst>
                  <a:ext uri="http://customooxmlschemas.google.com/">
                    <go:slidesCustomData xmlns:go="http://customooxmlschemas.google.com/" textRoundtripDataId="7"/>
                  </a:ext>
                </a:extLst>
              </a:rPr>
              <a:t>Academ</a:t>
            </a:r>
            <a:r>
              <a:rPr lang="en-US">
                <a:solidFill>
                  <a:schemeClr val="dk1"/>
                </a:solidFill>
              </a:rPr>
              <a:t>y </a:t>
            </a:r>
            <a:endParaRPr>
              <a:solidFill>
                <a:schemeClr val="dk1"/>
              </a:solidFill>
            </a:endParaRPr>
          </a:p>
        </p:txBody>
      </p:sp>
      <p:sp>
        <p:nvSpPr>
          <p:cNvPr id="554" name="Google Shape;554;g3acc62f7623_0_141"/>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
        <p:nvSpPr>
          <p:cNvPr id="555" name="Google Shape;555;g3acc62f7623_0_141"/>
          <p:cNvSpPr txBox="1"/>
          <p:nvPr>
            <p:ph idx="1" type="body"/>
          </p:nvPr>
        </p:nvSpPr>
        <p:spPr>
          <a:xfrm>
            <a:off x="836600" y="2460175"/>
            <a:ext cx="3201900" cy="3739200"/>
          </a:xfrm>
          <a:prstGeom prst="rect">
            <a:avLst/>
          </a:prstGeom>
        </p:spPr>
        <p:txBody>
          <a:bodyPr anchorCtr="0" anchor="t" bIns="182875" lIns="182875" spcFirstLastPara="1" rIns="182875" wrap="square" tIns="274300">
            <a:noAutofit/>
          </a:bodyPr>
          <a:lstStyle/>
          <a:p>
            <a:pPr indent="0" lvl="0" marL="0" rtl="0" algn="ctr">
              <a:lnSpc>
                <a:spcPct val="115000"/>
              </a:lnSpc>
              <a:spcBef>
                <a:spcPts val="0"/>
              </a:spcBef>
              <a:spcAft>
                <a:spcPts val="0"/>
              </a:spcAft>
              <a:buNone/>
            </a:pPr>
            <a:r>
              <a:rPr b="1" lang="en-US" sz="1800">
                <a:latin typeface="Roboto Slab"/>
                <a:ea typeface="Roboto Slab"/>
                <a:cs typeface="Roboto Slab"/>
                <a:sym typeface="Roboto Slab"/>
              </a:rPr>
              <a:t>“</a:t>
            </a:r>
            <a:r>
              <a:rPr b="1" lang="en-US" sz="1800">
                <a:latin typeface="Roboto Slab"/>
                <a:ea typeface="Roboto Slab"/>
                <a:cs typeface="Roboto Slab"/>
                <a:sym typeface="Roboto Slab"/>
              </a:rPr>
              <a:t>Meet Students where they are”</a:t>
            </a:r>
            <a:endParaRPr b="1" sz="1200">
              <a:latin typeface="Roboto Slab"/>
              <a:ea typeface="Roboto Slab"/>
              <a:cs typeface="Roboto Slab"/>
              <a:sym typeface="Roboto Slab"/>
            </a:endParaRPr>
          </a:p>
          <a:p>
            <a:pPr indent="-323850" lvl="0" marL="457200" rtl="0" algn="l">
              <a:lnSpc>
                <a:spcPct val="150000"/>
              </a:lnSpc>
              <a:spcBef>
                <a:spcPts val="1000"/>
              </a:spcBef>
              <a:spcAft>
                <a:spcPts val="0"/>
              </a:spcAft>
              <a:buSzPts val="1500"/>
              <a:buChar char="●"/>
            </a:pPr>
            <a:r>
              <a:rPr lang="en-US" sz="1500">
                <a:extLst>
                  <a:ext uri="http://customooxmlschemas.google.com/">
                    <go:slidesCustomData xmlns:go="http://customooxmlschemas.google.com/" textRoundtripDataId="8"/>
                  </a:ext>
                </a:extLst>
              </a:rPr>
              <a:t>How we </a:t>
            </a:r>
            <a:r>
              <a:rPr lang="en-US" sz="1500"/>
              <a:t>a</a:t>
            </a:r>
            <a:r>
              <a:rPr lang="en-US" sz="1500"/>
              <a:t>ssess learning</a:t>
            </a:r>
            <a:endParaRPr sz="1500"/>
          </a:p>
          <a:p>
            <a:pPr indent="-323850" lvl="0" marL="457200" rtl="0" algn="l">
              <a:lnSpc>
                <a:spcPct val="150000"/>
              </a:lnSpc>
              <a:spcBef>
                <a:spcPts val="0"/>
              </a:spcBef>
              <a:spcAft>
                <a:spcPts val="0"/>
              </a:spcAft>
              <a:buSzPts val="1500"/>
              <a:buChar char="●"/>
            </a:pPr>
            <a:r>
              <a:rPr lang="en-US" sz="1500"/>
              <a:t>D</a:t>
            </a:r>
            <a:r>
              <a:rPr lang="en-US" sz="1500"/>
              <a:t>ifferentiate</a:t>
            </a:r>
            <a:endParaRPr sz="1500"/>
          </a:p>
          <a:p>
            <a:pPr indent="-323850" lvl="0" marL="457200" rtl="0" algn="l">
              <a:lnSpc>
                <a:spcPct val="150000"/>
              </a:lnSpc>
              <a:spcBef>
                <a:spcPts val="0"/>
              </a:spcBef>
              <a:spcAft>
                <a:spcPts val="0"/>
              </a:spcAft>
              <a:buSzPts val="1500"/>
              <a:buChar char="●"/>
            </a:pPr>
            <a:r>
              <a:rPr lang="en-US" sz="1500"/>
              <a:t>Support progress</a:t>
            </a:r>
            <a:endParaRPr sz="1500"/>
          </a:p>
          <a:p>
            <a:pPr indent="-323850" lvl="0" marL="457200" rtl="0" algn="l">
              <a:lnSpc>
                <a:spcPct val="150000"/>
              </a:lnSpc>
              <a:spcBef>
                <a:spcPts val="0"/>
              </a:spcBef>
              <a:spcAft>
                <a:spcPts val="0"/>
              </a:spcAft>
              <a:buSzPts val="1500"/>
              <a:buChar char="●"/>
            </a:pPr>
            <a:r>
              <a:rPr lang="en-US" sz="1500"/>
              <a:t>Communicate growth</a:t>
            </a:r>
            <a:endParaRPr sz="1500"/>
          </a:p>
          <a:p>
            <a:pPr indent="0" lvl="0" marL="0" rtl="0" algn="l">
              <a:lnSpc>
                <a:spcPct val="115000"/>
              </a:lnSpc>
              <a:spcBef>
                <a:spcPts val="1400"/>
              </a:spcBef>
              <a:spcAft>
                <a:spcPts val="0"/>
              </a:spcAft>
              <a:buNone/>
            </a:pPr>
            <a:r>
              <a:t/>
            </a:r>
            <a:endParaRPr b="1" sz="1300">
              <a:solidFill>
                <a:srgbClr val="000000"/>
              </a:solidFill>
              <a:latin typeface="Roboto Slab"/>
              <a:ea typeface="Roboto Slab"/>
              <a:cs typeface="Roboto Slab"/>
              <a:sym typeface="Roboto Slab"/>
            </a:endParaRPr>
          </a:p>
          <a:p>
            <a:pPr indent="0" lvl="0" marL="0" rtl="0" algn="l">
              <a:lnSpc>
                <a:spcPct val="115000"/>
              </a:lnSpc>
              <a:spcBef>
                <a:spcPts val="1200"/>
              </a:spcBef>
              <a:spcAft>
                <a:spcPts val="1200"/>
              </a:spcAft>
              <a:buNone/>
            </a:pPr>
            <a:r>
              <a:t/>
            </a:r>
            <a:endParaRPr>
              <a:latin typeface="Roboto Slab"/>
              <a:ea typeface="Roboto Slab"/>
              <a:cs typeface="Roboto Slab"/>
              <a:sym typeface="Roboto Slab"/>
            </a:endParaRPr>
          </a:p>
        </p:txBody>
      </p:sp>
      <p:sp>
        <p:nvSpPr>
          <p:cNvPr id="556" name="Google Shape;556;g3acc62f7623_0_141"/>
          <p:cNvSpPr txBox="1"/>
          <p:nvPr>
            <p:ph idx="2" type="body"/>
          </p:nvPr>
        </p:nvSpPr>
        <p:spPr>
          <a:xfrm>
            <a:off x="4571975" y="2460175"/>
            <a:ext cx="3201900" cy="3101700"/>
          </a:xfrm>
          <a:prstGeom prst="rect">
            <a:avLst/>
          </a:prstGeom>
        </p:spPr>
        <p:txBody>
          <a:bodyPr anchorCtr="0" anchor="t" bIns="182875" lIns="182875" spcFirstLastPara="1" rIns="182875" wrap="square" tIns="274300">
            <a:noAutofit/>
          </a:bodyPr>
          <a:lstStyle/>
          <a:p>
            <a:pPr indent="0" lvl="0" marL="0" rtl="0" algn="ctr">
              <a:lnSpc>
                <a:spcPct val="150000"/>
              </a:lnSpc>
              <a:spcBef>
                <a:spcPts val="0"/>
              </a:spcBef>
              <a:spcAft>
                <a:spcPts val="0"/>
              </a:spcAft>
              <a:buNone/>
            </a:pPr>
            <a:r>
              <a:rPr b="1" lang="en-US" sz="1800">
                <a:latin typeface="Roboto Slab"/>
                <a:ea typeface="Roboto Slab"/>
                <a:cs typeface="Roboto Slab"/>
                <a:sym typeface="Roboto Slab"/>
              </a:rPr>
              <a:t>“Holistic Approach”</a:t>
            </a:r>
            <a:endParaRPr b="1" sz="1200">
              <a:latin typeface="Roboto Slab"/>
              <a:ea typeface="Roboto Slab"/>
              <a:cs typeface="Roboto Slab"/>
              <a:sym typeface="Roboto Slab"/>
            </a:endParaRPr>
          </a:p>
          <a:p>
            <a:pPr indent="-323850" lvl="0" marL="457200" rtl="0" algn="l">
              <a:lnSpc>
                <a:spcPct val="150000"/>
              </a:lnSpc>
              <a:spcBef>
                <a:spcPts val="1000"/>
              </a:spcBef>
              <a:spcAft>
                <a:spcPts val="0"/>
              </a:spcAft>
              <a:buSzPts val="1500"/>
              <a:buChar char="●"/>
            </a:pPr>
            <a:r>
              <a:rPr lang="en-US" sz="1500"/>
              <a:t>Build community</a:t>
            </a:r>
            <a:endParaRPr sz="1500"/>
          </a:p>
          <a:p>
            <a:pPr indent="-323850" lvl="0" marL="457200" rtl="0" algn="l">
              <a:lnSpc>
                <a:spcPct val="150000"/>
              </a:lnSpc>
              <a:spcBef>
                <a:spcPts val="0"/>
              </a:spcBef>
              <a:spcAft>
                <a:spcPts val="0"/>
              </a:spcAft>
              <a:buSzPts val="1500"/>
              <a:buChar char="●"/>
            </a:pPr>
            <a:r>
              <a:rPr lang="en-US" sz="1500"/>
              <a:t>Support emotional needs</a:t>
            </a:r>
            <a:endParaRPr sz="1500"/>
          </a:p>
          <a:p>
            <a:pPr indent="-323850" lvl="0" marL="457200" rtl="0" algn="l">
              <a:lnSpc>
                <a:spcPct val="150000"/>
              </a:lnSpc>
              <a:spcBef>
                <a:spcPts val="0"/>
              </a:spcBef>
              <a:spcAft>
                <a:spcPts val="0"/>
              </a:spcAft>
              <a:buSzPts val="1500"/>
              <a:buChar char="●"/>
            </a:pPr>
            <a:r>
              <a:rPr lang="en-US" sz="1500"/>
              <a:t>Manage behavior </a:t>
            </a:r>
            <a:r>
              <a:rPr lang="en-US" sz="1500"/>
              <a:t>consistently</a:t>
            </a:r>
            <a:endParaRPr sz="1500"/>
          </a:p>
          <a:p>
            <a:pPr indent="-323850" lvl="0" marL="457200" rtl="0" algn="l">
              <a:lnSpc>
                <a:spcPct val="150000"/>
              </a:lnSpc>
              <a:spcBef>
                <a:spcPts val="0"/>
              </a:spcBef>
              <a:spcAft>
                <a:spcPts val="0"/>
              </a:spcAft>
              <a:buSzPts val="1500"/>
              <a:buChar char="●"/>
            </a:pPr>
            <a:r>
              <a:rPr lang="en-US" sz="1500"/>
              <a:t>Partner with our support teams</a:t>
            </a:r>
            <a:br>
              <a:rPr lang="en-US" sz="1100">
                <a:latin typeface="Roboto Slab"/>
                <a:ea typeface="Roboto Slab"/>
                <a:cs typeface="Roboto Slab"/>
                <a:sym typeface="Roboto Slab"/>
              </a:rPr>
            </a:br>
            <a:endParaRPr>
              <a:latin typeface="Roboto Slab"/>
              <a:ea typeface="Roboto Slab"/>
              <a:cs typeface="Roboto Slab"/>
              <a:sym typeface="Roboto Slab"/>
            </a:endParaRPr>
          </a:p>
        </p:txBody>
      </p:sp>
      <p:sp>
        <p:nvSpPr>
          <p:cNvPr id="557" name="Google Shape;557;g3acc62f7623_0_141"/>
          <p:cNvSpPr txBox="1"/>
          <p:nvPr>
            <p:ph idx="3" type="body"/>
          </p:nvPr>
        </p:nvSpPr>
        <p:spPr>
          <a:xfrm>
            <a:off x="8296275" y="2460176"/>
            <a:ext cx="3224100" cy="3101700"/>
          </a:xfrm>
          <a:prstGeom prst="rect">
            <a:avLst/>
          </a:prstGeom>
        </p:spPr>
        <p:txBody>
          <a:bodyPr anchorCtr="0" anchor="t" bIns="182875" lIns="182875" spcFirstLastPara="1" rIns="182875" wrap="square" tIns="274300">
            <a:noAutofit/>
          </a:bodyPr>
          <a:lstStyle/>
          <a:p>
            <a:pPr indent="0" lvl="0" marL="0" rtl="0" algn="ctr">
              <a:lnSpc>
                <a:spcPct val="150000"/>
              </a:lnSpc>
              <a:spcBef>
                <a:spcPts val="0"/>
              </a:spcBef>
              <a:spcAft>
                <a:spcPts val="0"/>
              </a:spcAft>
              <a:buNone/>
            </a:pPr>
            <a:r>
              <a:rPr b="1" lang="en-US" sz="1800">
                <a:latin typeface="Roboto Slab"/>
                <a:ea typeface="Roboto Slab"/>
                <a:cs typeface="Roboto Slab"/>
                <a:sym typeface="Roboto Slab"/>
              </a:rPr>
              <a:t>“Share their Student”</a:t>
            </a:r>
            <a:endParaRPr b="1" sz="1200">
              <a:latin typeface="Roboto Slab"/>
              <a:ea typeface="Roboto Slab"/>
              <a:cs typeface="Roboto Slab"/>
              <a:sym typeface="Roboto Slab"/>
            </a:endParaRPr>
          </a:p>
          <a:p>
            <a:pPr indent="-323850" lvl="0" marL="457200" rtl="0" algn="l">
              <a:lnSpc>
                <a:spcPct val="150000"/>
              </a:lnSpc>
              <a:spcBef>
                <a:spcPts val="1000"/>
              </a:spcBef>
              <a:spcAft>
                <a:spcPts val="0"/>
              </a:spcAft>
              <a:buSzPts val="1500"/>
              <a:buChar char="●"/>
            </a:pPr>
            <a:r>
              <a:rPr lang="en-US" sz="1500"/>
              <a:t>Weekly highlights</a:t>
            </a:r>
            <a:endParaRPr sz="1500"/>
          </a:p>
          <a:p>
            <a:pPr indent="-323850" lvl="0" marL="457200" rtl="0" algn="l">
              <a:lnSpc>
                <a:spcPct val="150000"/>
              </a:lnSpc>
              <a:spcBef>
                <a:spcPts val="0"/>
              </a:spcBef>
              <a:spcAft>
                <a:spcPts val="0"/>
              </a:spcAft>
              <a:buSzPts val="1500"/>
              <a:buChar char="●"/>
            </a:pPr>
            <a:r>
              <a:rPr lang="en-US" sz="1500"/>
              <a:t>Monthly/Bi-Monthly reports</a:t>
            </a:r>
            <a:endParaRPr sz="1500"/>
          </a:p>
          <a:p>
            <a:pPr indent="-323850" lvl="0" marL="457200" rtl="0" algn="l">
              <a:lnSpc>
                <a:spcPct val="150000"/>
              </a:lnSpc>
              <a:spcBef>
                <a:spcPts val="0"/>
              </a:spcBef>
              <a:spcAft>
                <a:spcPts val="0"/>
              </a:spcAft>
              <a:buSzPts val="1500"/>
              <a:buChar char="●"/>
            </a:pPr>
            <a:r>
              <a:rPr lang="en-US" sz="1500"/>
              <a:t>Conferences</a:t>
            </a:r>
            <a:endParaRPr sz="1500"/>
          </a:p>
          <a:p>
            <a:pPr indent="-323850" lvl="0" marL="457200" rtl="0" algn="l">
              <a:lnSpc>
                <a:spcPct val="150000"/>
              </a:lnSpc>
              <a:spcBef>
                <a:spcPts val="0"/>
              </a:spcBef>
              <a:spcAft>
                <a:spcPts val="0"/>
              </a:spcAft>
              <a:buSzPts val="1500"/>
              <a:buChar char="●"/>
            </a:pPr>
            <a:r>
              <a:rPr lang="en-US" sz="1500"/>
              <a:t>Real-time communication when needed</a:t>
            </a:r>
            <a:endParaRPr/>
          </a:p>
        </p:txBody>
      </p:sp>
      <p:sp>
        <p:nvSpPr>
          <p:cNvPr id="558" name="Google Shape;558;g3acc62f7623_0_141"/>
          <p:cNvSpPr txBox="1"/>
          <p:nvPr>
            <p:ph idx="4" type="body"/>
          </p:nvPr>
        </p:nvSpPr>
        <p:spPr>
          <a:xfrm>
            <a:off x="836608" y="1883555"/>
            <a:ext cx="3201900" cy="6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Academic Learning</a:t>
            </a:r>
            <a:endParaRPr/>
          </a:p>
        </p:txBody>
      </p:sp>
      <p:sp>
        <p:nvSpPr>
          <p:cNvPr id="559" name="Google Shape;559;g3acc62f7623_0_141"/>
          <p:cNvSpPr txBox="1"/>
          <p:nvPr>
            <p:ph idx="5" type="body"/>
          </p:nvPr>
        </p:nvSpPr>
        <p:spPr>
          <a:xfrm>
            <a:off x="4560883" y="1883555"/>
            <a:ext cx="3201900" cy="6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Social/Behavioral Learning</a:t>
            </a:r>
            <a:endParaRPr/>
          </a:p>
        </p:txBody>
      </p:sp>
      <p:sp>
        <p:nvSpPr>
          <p:cNvPr id="560" name="Google Shape;560;g3acc62f7623_0_141"/>
          <p:cNvSpPr txBox="1"/>
          <p:nvPr>
            <p:ph idx="6" type="body"/>
          </p:nvPr>
        </p:nvSpPr>
        <p:spPr>
          <a:xfrm>
            <a:off x="8285158" y="1883555"/>
            <a:ext cx="3201900" cy="6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Parent Communication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400"/>
              <a:buFont typeface="Roboto Slab"/>
              <a:buNone/>
            </a:pPr>
            <a:r>
              <a:rPr lang="en-US">
                <a:solidFill>
                  <a:schemeClr val="dk1"/>
                </a:solidFill>
              </a:rPr>
              <a:t>Qualified, Caring and Dedicated Staff</a:t>
            </a:r>
            <a:endParaRPr>
              <a:solidFill>
                <a:schemeClr val="dk1"/>
              </a:solidFill>
            </a:endParaRPr>
          </a:p>
        </p:txBody>
      </p:sp>
      <p:sp>
        <p:nvSpPr>
          <p:cNvPr id="566" name="Google Shape;566;p10"/>
          <p:cNvSpPr txBox="1"/>
          <p:nvPr>
            <p:ph idx="1" type="body"/>
          </p:nvPr>
        </p:nvSpPr>
        <p:spPr>
          <a:xfrm>
            <a:off x="487350" y="1825625"/>
            <a:ext cx="11217300" cy="4351200"/>
          </a:xfrm>
          <a:prstGeom prst="rect">
            <a:avLst/>
          </a:prstGeom>
          <a:noFill/>
          <a:ln>
            <a:noFill/>
          </a:ln>
        </p:spPr>
        <p:txBody>
          <a:bodyPr anchorCtr="0" anchor="t" bIns="45700" lIns="91425" spcFirstLastPara="1" rIns="91425" wrap="square" tIns="45700">
            <a:noAutofit/>
          </a:bodyPr>
          <a:lstStyle/>
          <a:p>
            <a:pPr indent="-368300" lvl="0" marL="457200" rtl="0" algn="l">
              <a:lnSpc>
                <a:spcPct val="150000"/>
              </a:lnSpc>
              <a:spcBef>
                <a:spcPts val="600"/>
              </a:spcBef>
              <a:spcAft>
                <a:spcPts val="0"/>
              </a:spcAft>
              <a:buClr>
                <a:schemeClr val="dk1"/>
              </a:buClr>
              <a:buSzPts val="2200"/>
              <a:buChar char="●"/>
            </a:pPr>
            <a:r>
              <a:rPr lang="en-US" sz="2200"/>
              <a:t>90</a:t>
            </a:r>
            <a:r>
              <a:rPr lang="en-US" sz="2200">
                <a:extLst>
                  <a:ext uri="http://customooxmlschemas.google.com/">
                    <go:slidesCustomData xmlns:go="http://customooxmlschemas.google.com/" textRoundtripDataId="9"/>
                  </a:ext>
                </a:extLst>
              </a:rPr>
              <a:t>% </a:t>
            </a:r>
            <a:r>
              <a:rPr lang="en-US" sz="2200"/>
              <a:t>of our staff returned this year, providing continuity, strong relationships, and a stable learning environment for students.</a:t>
            </a:r>
            <a:endParaRPr sz="2200"/>
          </a:p>
          <a:p>
            <a:pPr indent="-368300" lvl="0" marL="457200" rtl="0" algn="l">
              <a:lnSpc>
                <a:spcPct val="150000"/>
              </a:lnSpc>
              <a:spcBef>
                <a:spcPts val="1000"/>
              </a:spcBef>
              <a:spcAft>
                <a:spcPts val="0"/>
              </a:spcAft>
              <a:buClr>
                <a:schemeClr val="dk1"/>
              </a:buClr>
              <a:buSzPts val="2200"/>
              <a:buChar char="●"/>
            </a:pPr>
            <a:r>
              <a:rPr lang="en-US" sz="2200">
                <a:extLst>
                  <a:ext uri="http://customooxmlschemas.google.com/">
                    <go:slidesCustomData xmlns:go="http://customooxmlschemas.google.com/" textRoundtripDataId="10"/>
                  </a:ext>
                </a:extLst>
              </a:rPr>
              <a:t>Teachers not only teach our Mission, Vision and Values, they model them every day.</a:t>
            </a:r>
            <a:endParaRPr sz="2200"/>
          </a:p>
          <a:p>
            <a:pPr indent="-368300" lvl="0" marL="457200" rtl="0" algn="l">
              <a:lnSpc>
                <a:spcPct val="150000"/>
              </a:lnSpc>
              <a:spcBef>
                <a:spcPts val="1000"/>
              </a:spcBef>
              <a:spcAft>
                <a:spcPts val="0"/>
              </a:spcAft>
              <a:buClr>
                <a:schemeClr val="dk1"/>
              </a:buClr>
              <a:buSzPts val="2200"/>
              <a:buChar char="●"/>
            </a:pPr>
            <a:r>
              <a:rPr lang="en-US" sz="2200"/>
              <a:t>Educators certified in </a:t>
            </a:r>
            <a:r>
              <a:rPr i="1" lang="en-US" sz="2200"/>
              <a:t>both </a:t>
            </a:r>
            <a:r>
              <a:rPr lang="en-US" sz="2200"/>
              <a:t>G</a:t>
            </a:r>
            <a:r>
              <a:rPr lang="en-US" sz="2200"/>
              <a:t>eneral Education and/or Special Education.</a:t>
            </a:r>
            <a:endParaRPr sz="2200"/>
          </a:p>
          <a:p>
            <a:pPr indent="-368300" lvl="0" marL="457200" rtl="0" algn="l">
              <a:lnSpc>
                <a:spcPct val="150000"/>
              </a:lnSpc>
              <a:spcBef>
                <a:spcPts val="1000"/>
              </a:spcBef>
              <a:spcAft>
                <a:spcPts val="0"/>
              </a:spcAft>
              <a:buClr>
                <a:schemeClr val="dk1"/>
              </a:buClr>
              <a:buSzPts val="2200"/>
              <a:buChar char="●"/>
            </a:pPr>
            <a:r>
              <a:rPr lang="en-US" sz="2200"/>
              <a:t>Accredited School of Excellence. </a:t>
            </a:r>
            <a:endParaRPr sz="2200"/>
          </a:p>
          <a:p>
            <a:pPr indent="-381000" lvl="0" marL="457200" rtl="0" algn="l">
              <a:lnSpc>
                <a:spcPct val="150000"/>
              </a:lnSpc>
              <a:spcBef>
                <a:spcPts val="1000"/>
              </a:spcBef>
              <a:spcAft>
                <a:spcPts val="1000"/>
              </a:spcAft>
              <a:buClr>
                <a:schemeClr val="dk1"/>
              </a:buClr>
              <a:buSzPts val="2400"/>
              <a:buChar char="●"/>
            </a:pPr>
            <a:r>
              <a:rPr lang="en-US" sz="2200">
                <a:extLst>
                  <a:ext uri="http://customooxmlschemas.google.com/">
                    <go:slidesCustomData xmlns:go="http://customooxmlschemas.google.com/" textRoundtripDataId="11"/>
                  </a:ext>
                </a:extLst>
              </a:rPr>
              <a:t>Successfully educated over 300 students!</a:t>
            </a:r>
            <a:r>
              <a:rPr lang="en-US" sz="2400">
                <a:extLst>
                  <a:ext uri="http://customooxmlschemas.google.com/">
                    <go:slidesCustomData xmlns:go="http://customooxmlschemas.google.com/" textRoundtripDataId="12"/>
                  </a:ext>
                </a:extLst>
              </a:rPr>
              <a:t> </a:t>
            </a:r>
            <a:endParaRPr sz="2400"/>
          </a:p>
        </p:txBody>
      </p:sp>
      <p:sp>
        <p:nvSpPr>
          <p:cNvPr id="567" name="Google Shape;567;p10"/>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1ef5c2e31bc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extLst>
                  <a:ext uri="http://customooxmlschemas.google.com/">
                    <go:slidesCustomData xmlns:go="http://customooxmlschemas.google.com/" textRoundtripDataId="13"/>
                  </a:ext>
                </a:extLst>
              </a:rPr>
              <a:t>Holistic Educational Experience</a:t>
            </a:r>
            <a:endParaRPr>
              <a:solidFill>
                <a:schemeClr val="dk1"/>
              </a:solidFill>
            </a:endParaRPr>
          </a:p>
        </p:txBody>
      </p:sp>
      <p:sp>
        <p:nvSpPr>
          <p:cNvPr id="574" name="Google Shape;574;g1ef5c2e31bc_0_0"/>
          <p:cNvSpPr txBox="1"/>
          <p:nvPr>
            <p:ph idx="1" type="body"/>
          </p:nvPr>
        </p:nvSpPr>
        <p:spPr>
          <a:xfrm>
            <a:off x="775650" y="1847975"/>
            <a:ext cx="106407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2600">
                <a:latin typeface="Roboto Slab"/>
                <a:ea typeface="Roboto Slab"/>
                <a:cs typeface="Roboto Slab"/>
                <a:sym typeface="Roboto Slab"/>
              </a:rPr>
              <a:t>Unlock</a:t>
            </a:r>
            <a:r>
              <a:rPr b="1" lang="en-US" sz="2400">
                <a:latin typeface="Roboto Slab"/>
                <a:ea typeface="Roboto Slab"/>
                <a:cs typeface="Roboto Slab"/>
                <a:sym typeface="Roboto Slab"/>
              </a:rPr>
              <a:t> </a:t>
            </a:r>
            <a:endParaRPr b="1" sz="2400">
              <a:latin typeface="Roboto Slab"/>
              <a:ea typeface="Roboto Slab"/>
              <a:cs typeface="Roboto Slab"/>
              <a:sym typeface="Roboto Slab"/>
            </a:endParaRPr>
          </a:p>
          <a:p>
            <a:pPr indent="-381000" lvl="1" marL="914400" rtl="0" algn="l">
              <a:lnSpc>
                <a:spcPct val="115000"/>
              </a:lnSpc>
              <a:spcBef>
                <a:spcPts val="0"/>
              </a:spcBef>
              <a:spcAft>
                <a:spcPts val="0"/>
              </a:spcAft>
              <a:buClr>
                <a:schemeClr val="dk1"/>
              </a:buClr>
              <a:buSzPts val="2400"/>
              <a:buChar char="●"/>
            </a:pPr>
            <a:r>
              <a:rPr lang="en-US"/>
              <a:t>Identify student needs and strengths in </a:t>
            </a:r>
            <a:r>
              <a:rPr i="1" lang="en-US"/>
              <a:t>both</a:t>
            </a:r>
            <a:r>
              <a:rPr lang="en-US"/>
              <a:t> Academics and Social Emotional Learning.</a:t>
            </a:r>
            <a:endParaRPr/>
          </a:p>
          <a:p>
            <a:pPr indent="0" lvl="0" marL="0" rtl="0" algn="l">
              <a:lnSpc>
                <a:spcPct val="115000"/>
              </a:lnSpc>
              <a:spcBef>
                <a:spcPts val="1000"/>
              </a:spcBef>
              <a:spcAft>
                <a:spcPts val="0"/>
              </a:spcAft>
              <a:buNone/>
            </a:pPr>
            <a:r>
              <a:rPr b="1" lang="en-US" sz="2600">
                <a:latin typeface="Roboto Slab"/>
                <a:ea typeface="Roboto Slab"/>
                <a:cs typeface="Roboto Slab"/>
                <a:sym typeface="Roboto Slab"/>
              </a:rPr>
              <a:t>Empower</a:t>
            </a:r>
            <a:endParaRPr b="1" sz="2600">
              <a:latin typeface="Roboto Slab"/>
              <a:ea typeface="Roboto Slab"/>
              <a:cs typeface="Roboto Slab"/>
              <a:sym typeface="Roboto Slab"/>
            </a:endParaRPr>
          </a:p>
          <a:p>
            <a:pPr indent="-381000" lvl="1" marL="914400" rtl="0" algn="l">
              <a:lnSpc>
                <a:spcPct val="115000"/>
              </a:lnSpc>
              <a:spcBef>
                <a:spcPts val="0"/>
              </a:spcBef>
              <a:spcAft>
                <a:spcPts val="0"/>
              </a:spcAft>
              <a:buClr>
                <a:schemeClr val="dk1"/>
              </a:buClr>
              <a:buSzPts val="2400"/>
              <a:buChar char="●"/>
            </a:pPr>
            <a:r>
              <a:rPr lang="en-US"/>
              <a:t>Balanced approach of Academics, Social Emotional </a:t>
            </a:r>
            <a:r>
              <a:rPr i="1" lang="en-US"/>
              <a:t>and</a:t>
            </a:r>
            <a:r>
              <a:rPr lang="en-US"/>
              <a:t> Life Skills to develop personalized goals and accommodations.</a:t>
            </a:r>
            <a:endParaRPr/>
          </a:p>
          <a:p>
            <a:pPr indent="0" lvl="0" marL="0" rtl="0" algn="l">
              <a:lnSpc>
                <a:spcPct val="115000"/>
              </a:lnSpc>
              <a:spcBef>
                <a:spcPts val="1000"/>
              </a:spcBef>
              <a:spcAft>
                <a:spcPts val="0"/>
              </a:spcAft>
              <a:buNone/>
            </a:pPr>
            <a:r>
              <a:rPr b="1" lang="en-US" sz="2600">
                <a:latin typeface="Roboto Slab"/>
                <a:ea typeface="Roboto Slab"/>
                <a:cs typeface="Roboto Slab"/>
                <a:sym typeface="Roboto Slab"/>
              </a:rPr>
              <a:t>Soar</a:t>
            </a:r>
            <a:endParaRPr b="1" sz="2600">
              <a:latin typeface="Roboto Slab"/>
              <a:ea typeface="Roboto Slab"/>
              <a:cs typeface="Roboto Slab"/>
              <a:sym typeface="Roboto Slab"/>
            </a:endParaRPr>
          </a:p>
          <a:p>
            <a:pPr indent="-381000" lvl="1" marL="914400" rtl="0" algn="l">
              <a:lnSpc>
                <a:spcPct val="115000"/>
              </a:lnSpc>
              <a:spcBef>
                <a:spcPts val="0"/>
              </a:spcBef>
              <a:spcAft>
                <a:spcPts val="0"/>
              </a:spcAft>
              <a:buClr>
                <a:schemeClr val="dk1"/>
              </a:buClr>
              <a:buSzPts val="2400"/>
              <a:buChar char="●"/>
            </a:pPr>
            <a:r>
              <a:rPr lang="en-US"/>
              <a:t>Foster a holistic </a:t>
            </a:r>
            <a:r>
              <a:rPr lang="en-US"/>
              <a:t>approach</a:t>
            </a:r>
            <a:r>
              <a:rPr lang="en-US"/>
              <a:t> to learning by promoting self discovery, </a:t>
            </a:r>
            <a:r>
              <a:rPr lang="en-US"/>
              <a:t>self awareness</a:t>
            </a:r>
            <a:r>
              <a:rPr lang="en-US"/>
              <a:t> and self regulation.</a:t>
            </a:r>
            <a:endParaRPr sz="1400"/>
          </a:p>
        </p:txBody>
      </p:sp>
      <p:sp>
        <p:nvSpPr>
          <p:cNvPr id="575" name="Google Shape;575;g1ef5c2e31bc_0_0"/>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400"/>
              <a:buFont typeface="Roboto Slab"/>
              <a:buNone/>
            </a:pPr>
            <a:r>
              <a:rPr lang="en-US">
                <a:solidFill>
                  <a:schemeClr val="dk1"/>
                </a:solidFill>
                <a:extLst>
                  <a:ext uri="http://customooxmlschemas.google.com/">
                    <go:slidesCustomData xmlns:go="http://customooxmlschemas.google.com/" textRoundtripDataId="14"/>
                  </a:ext>
                </a:extLst>
              </a:rPr>
              <a:t>Unique Model</a:t>
            </a:r>
            <a:endParaRPr>
              <a:solidFill>
                <a:schemeClr val="dk1"/>
              </a:solidFill>
            </a:endParaRPr>
          </a:p>
        </p:txBody>
      </p:sp>
      <p:sp>
        <p:nvSpPr>
          <p:cNvPr id="581" name="Google Shape;581;p45"/>
          <p:cNvSpPr txBox="1"/>
          <p:nvPr>
            <p:ph idx="12" type="sldNum"/>
          </p:nvPr>
        </p:nvSpPr>
        <p:spPr>
          <a:xfrm>
            <a:off x="11132400" y="60485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582" name="Google Shape;582;p45"/>
          <p:cNvSpPr txBox="1"/>
          <p:nvPr/>
        </p:nvSpPr>
        <p:spPr>
          <a:xfrm>
            <a:off x="996438" y="3250588"/>
            <a:ext cx="2960100" cy="1919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Roboto Slab"/>
              <a:ea typeface="Roboto Slab"/>
              <a:cs typeface="Roboto Slab"/>
              <a:sym typeface="Roboto Slab"/>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Small Class Sizes </a:t>
            </a:r>
            <a:endParaRPr sz="1600">
              <a:solidFill>
                <a:schemeClr val="dk1"/>
              </a:solidFill>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Individual Learning Plans</a:t>
            </a:r>
            <a:endParaRPr sz="1600">
              <a:solidFill>
                <a:schemeClr val="dk1"/>
              </a:solidFill>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Flexible Pacing</a:t>
            </a:r>
            <a:endParaRPr sz="1600">
              <a:solidFill>
                <a:schemeClr val="dk1"/>
              </a:solidFill>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Safe, Supported Environment</a:t>
            </a:r>
            <a:endParaRPr sz="1600">
              <a:solidFill>
                <a:schemeClr val="dk1"/>
              </a:solidFill>
            </a:endParaRPr>
          </a:p>
          <a:p>
            <a:pPr indent="0" lvl="0" marL="0" marR="0" rtl="0" algn="l">
              <a:lnSpc>
                <a:spcPct val="100000"/>
              </a:lnSpc>
              <a:spcBef>
                <a:spcPts val="0"/>
              </a:spcBef>
              <a:spcAft>
                <a:spcPts val="0"/>
              </a:spcAft>
              <a:buNone/>
            </a:pPr>
            <a:r>
              <a:t/>
            </a:r>
            <a:endParaRPr i="0" sz="1800" u="none" cap="none" strike="noStrike">
              <a:solidFill>
                <a:schemeClr val="dk1"/>
              </a:solidFill>
              <a:latin typeface="Roboto Slab"/>
              <a:ea typeface="Roboto Slab"/>
              <a:cs typeface="Roboto Slab"/>
              <a:sym typeface="Roboto Slab"/>
            </a:endParaRPr>
          </a:p>
        </p:txBody>
      </p:sp>
      <p:sp>
        <p:nvSpPr>
          <p:cNvPr id="583" name="Google Shape;583;p45"/>
          <p:cNvSpPr txBox="1"/>
          <p:nvPr/>
        </p:nvSpPr>
        <p:spPr>
          <a:xfrm>
            <a:off x="8235438" y="3250588"/>
            <a:ext cx="2960100" cy="1888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Roboto Slab"/>
              <a:ea typeface="Roboto Slab"/>
              <a:cs typeface="Roboto Slab"/>
              <a:sym typeface="Roboto Slab"/>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extLst>
                  <a:ext uri="http://customooxmlschemas.google.com/">
                    <go:slidesCustomData xmlns:go="http://customooxmlschemas.google.com/" textRoundtripDataId="15"/>
                  </a:ext>
                </a:extLst>
              </a:rPr>
              <a:t>Specialist </a:t>
            </a:r>
            <a:r>
              <a:rPr lang="en-US" sz="1600">
                <a:solidFill>
                  <a:schemeClr val="dk1"/>
                </a:solidFill>
              </a:rPr>
              <a:t>Classes</a:t>
            </a:r>
            <a:endParaRPr sz="1600">
              <a:solidFill>
                <a:schemeClr val="dk1"/>
              </a:solidFill>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Electives in the High School</a:t>
            </a:r>
            <a:endParaRPr sz="1600">
              <a:solidFill>
                <a:schemeClr val="dk1"/>
              </a:solidFill>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Clubs and Enrichment activities after school and during the summer</a:t>
            </a:r>
            <a:endParaRPr sz="1600">
              <a:solidFill>
                <a:schemeClr val="dk1"/>
              </a:solidFill>
            </a:endParaRPr>
          </a:p>
        </p:txBody>
      </p:sp>
      <p:sp>
        <p:nvSpPr>
          <p:cNvPr id="584" name="Google Shape;584;p45"/>
          <p:cNvSpPr/>
          <p:nvPr/>
        </p:nvSpPr>
        <p:spPr>
          <a:xfrm>
            <a:off x="996450" y="1859226"/>
            <a:ext cx="2642413" cy="1314200"/>
          </a:xfrm>
          <a:custGeom>
            <a:rect b="b" l="l" r="r" t="t"/>
            <a:pathLst>
              <a:path extrusionOk="0" h="1314200" w="2642413">
                <a:moveTo>
                  <a:pt x="2615145" y="0"/>
                </a:moveTo>
                <a:lnTo>
                  <a:pt x="666568" y="0"/>
                </a:lnTo>
                <a:cubicBezTo>
                  <a:pt x="329118" y="0"/>
                  <a:pt x="0" y="265870"/>
                  <a:pt x="0" y="660509"/>
                </a:cubicBezTo>
                <a:lnTo>
                  <a:pt x="0" y="1287310"/>
                </a:lnTo>
                <a:cubicBezTo>
                  <a:pt x="0" y="1302081"/>
                  <a:pt x="12119" y="1314200"/>
                  <a:pt x="26890" y="1314200"/>
                </a:cubicBezTo>
                <a:lnTo>
                  <a:pt x="1988343" y="1314200"/>
                </a:lnTo>
                <a:cubicBezTo>
                  <a:pt x="2288678" y="1314200"/>
                  <a:pt x="2642413" y="1079008"/>
                  <a:pt x="2642413" y="658615"/>
                </a:cubicBezTo>
                <a:lnTo>
                  <a:pt x="2642413" y="26890"/>
                </a:lnTo>
                <a:cubicBezTo>
                  <a:pt x="2642413" y="12119"/>
                  <a:pt x="2630294" y="0"/>
                  <a:pt x="2615523" y="0"/>
                </a:cubicBezTo>
              </a:path>
            </a:pathLst>
          </a:custGeom>
          <a:solidFill>
            <a:srgbClr val="00A7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85" name="Google Shape;585;p45"/>
          <p:cNvSpPr/>
          <p:nvPr/>
        </p:nvSpPr>
        <p:spPr>
          <a:xfrm>
            <a:off x="4615950" y="1859226"/>
            <a:ext cx="2642413" cy="1314200"/>
          </a:xfrm>
          <a:custGeom>
            <a:rect b="b" l="l" r="r" t="t"/>
            <a:pathLst>
              <a:path extrusionOk="0" h="1314200" w="2642413">
                <a:moveTo>
                  <a:pt x="2615523" y="0"/>
                </a:moveTo>
                <a:lnTo>
                  <a:pt x="666568" y="0"/>
                </a:lnTo>
                <a:cubicBezTo>
                  <a:pt x="329497" y="0"/>
                  <a:pt x="0" y="265870"/>
                  <a:pt x="0" y="660509"/>
                </a:cubicBezTo>
                <a:lnTo>
                  <a:pt x="0" y="1287310"/>
                </a:lnTo>
                <a:cubicBezTo>
                  <a:pt x="0" y="1302081"/>
                  <a:pt x="12119" y="1314200"/>
                  <a:pt x="26890" y="1314200"/>
                </a:cubicBezTo>
                <a:lnTo>
                  <a:pt x="1988343" y="1314200"/>
                </a:lnTo>
                <a:cubicBezTo>
                  <a:pt x="2288677" y="1314200"/>
                  <a:pt x="2642414" y="1079008"/>
                  <a:pt x="2642414" y="658615"/>
                </a:cubicBezTo>
                <a:lnTo>
                  <a:pt x="2642414" y="26890"/>
                </a:lnTo>
                <a:cubicBezTo>
                  <a:pt x="2642414" y="12119"/>
                  <a:pt x="2630294" y="0"/>
                  <a:pt x="2615523" y="0"/>
                </a:cubicBezTo>
              </a:path>
            </a:pathLst>
          </a:custGeom>
          <a:solidFill>
            <a:srgbClr val="FF5C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86" name="Google Shape;586;p45"/>
          <p:cNvSpPr/>
          <p:nvPr/>
        </p:nvSpPr>
        <p:spPr>
          <a:xfrm>
            <a:off x="8235450" y="1859226"/>
            <a:ext cx="2642412" cy="1314200"/>
          </a:xfrm>
          <a:custGeom>
            <a:rect b="b" l="l" r="r" t="t"/>
            <a:pathLst>
              <a:path extrusionOk="0" h="1314200" w="2642412">
                <a:moveTo>
                  <a:pt x="2615523" y="0"/>
                </a:moveTo>
                <a:lnTo>
                  <a:pt x="666568" y="0"/>
                </a:lnTo>
                <a:cubicBezTo>
                  <a:pt x="329497" y="0"/>
                  <a:pt x="0" y="265870"/>
                  <a:pt x="0" y="660509"/>
                </a:cubicBezTo>
                <a:lnTo>
                  <a:pt x="0" y="1287310"/>
                </a:lnTo>
                <a:cubicBezTo>
                  <a:pt x="0" y="1302081"/>
                  <a:pt x="12119" y="1314200"/>
                  <a:pt x="26890" y="1314200"/>
                </a:cubicBezTo>
                <a:lnTo>
                  <a:pt x="1988343" y="1314200"/>
                </a:lnTo>
                <a:cubicBezTo>
                  <a:pt x="2288677" y="1314200"/>
                  <a:pt x="2642413" y="1079008"/>
                  <a:pt x="2642413" y="658615"/>
                </a:cubicBezTo>
                <a:lnTo>
                  <a:pt x="2642413" y="26890"/>
                </a:lnTo>
                <a:cubicBezTo>
                  <a:pt x="2642413" y="12119"/>
                  <a:pt x="2630294" y="0"/>
                  <a:pt x="2615523" y="0"/>
                </a:cubicBezTo>
              </a:path>
            </a:pathLst>
          </a:custGeom>
          <a:solidFill>
            <a:srgbClr val="EBA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87" name="Google Shape;587;p45"/>
          <p:cNvSpPr txBox="1"/>
          <p:nvPr/>
        </p:nvSpPr>
        <p:spPr>
          <a:xfrm>
            <a:off x="996450" y="1847677"/>
            <a:ext cx="26424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lang="en-US" sz="2500">
                <a:solidFill>
                  <a:schemeClr val="lt1"/>
                </a:solidFill>
                <a:latin typeface="Roboto Slab"/>
                <a:ea typeface="Roboto Slab"/>
                <a:cs typeface="Roboto Slab"/>
                <a:sym typeface="Roboto Slab"/>
              </a:rPr>
              <a:t>Student Centered Learning K-12</a:t>
            </a:r>
            <a:endParaRPr b="0" i="0" sz="3100" u="none" cap="none" strike="noStrike">
              <a:solidFill>
                <a:schemeClr val="lt1"/>
              </a:solidFill>
              <a:latin typeface="Roboto Slab"/>
              <a:ea typeface="Roboto Slab"/>
              <a:cs typeface="Roboto Slab"/>
              <a:sym typeface="Roboto Slab"/>
            </a:endParaRPr>
          </a:p>
        </p:txBody>
      </p:sp>
      <p:sp>
        <p:nvSpPr>
          <p:cNvPr id="588" name="Google Shape;588;p45"/>
          <p:cNvSpPr txBox="1"/>
          <p:nvPr/>
        </p:nvSpPr>
        <p:spPr>
          <a:xfrm>
            <a:off x="4433250" y="1969475"/>
            <a:ext cx="2960100" cy="1203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lang="en-US" sz="2400">
                <a:solidFill>
                  <a:schemeClr val="lt1"/>
                </a:solidFill>
                <a:latin typeface="Roboto Slab"/>
                <a:ea typeface="Roboto Slab"/>
                <a:cs typeface="Roboto Slab"/>
                <a:sym typeface="Roboto Slab"/>
              </a:rPr>
              <a:t>Comprehensive Student Support</a:t>
            </a:r>
            <a:r>
              <a:rPr lang="en-US" sz="2400">
                <a:solidFill>
                  <a:schemeClr val="lt1"/>
                </a:solidFill>
                <a:latin typeface="Roboto Slab"/>
                <a:ea typeface="Roboto Slab"/>
                <a:cs typeface="Roboto Slab"/>
                <a:sym typeface="Roboto Slab"/>
              </a:rPr>
              <a:t> </a:t>
            </a:r>
            <a:endParaRPr b="0" i="0" sz="3000" u="none" cap="none" strike="noStrike">
              <a:solidFill>
                <a:schemeClr val="lt1"/>
              </a:solidFill>
              <a:latin typeface="Roboto Slab"/>
              <a:ea typeface="Roboto Slab"/>
              <a:cs typeface="Roboto Slab"/>
              <a:sym typeface="Roboto Slab"/>
            </a:endParaRPr>
          </a:p>
        </p:txBody>
      </p:sp>
      <p:sp>
        <p:nvSpPr>
          <p:cNvPr id="589" name="Google Shape;589;p45"/>
          <p:cNvSpPr txBox="1"/>
          <p:nvPr/>
        </p:nvSpPr>
        <p:spPr>
          <a:xfrm>
            <a:off x="8235450" y="1969463"/>
            <a:ext cx="2642400" cy="1203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lang="en-US" sz="2700">
                <a:solidFill>
                  <a:schemeClr val="lt1"/>
                </a:solidFill>
                <a:latin typeface="Roboto Slab"/>
                <a:ea typeface="Roboto Slab"/>
                <a:cs typeface="Roboto Slab"/>
                <a:sym typeface="Roboto Slab"/>
              </a:rPr>
              <a:t>Enriched Learning</a:t>
            </a:r>
            <a:endParaRPr b="0" i="0" sz="3300" u="none" cap="none" strike="noStrike">
              <a:solidFill>
                <a:schemeClr val="lt1"/>
              </a:solidFill>
              <a:latin typeface="Roboto Slab"/>
              <a:ea typeface="Roboto Slab"/>
              <a:cs typeface="Roboto Slab"/>
              <a:sym typeface="Roboto Slab"/>
            </a:endParaRPr>
          </a:p>
        </p:txBody>
      </p:sp>
      <p:sp>
        <p:nvSpPr>
          <p:cNvPr id="590" name="Google Shape;590;p45"/>
          <p:cNvSpPr txBox="1"/>
          <p:nvPr/>
        </p:nvSpPr>
        <p:spPr>
          <a:xfrm>
            <a:off x="4615938" y="3250588"/>
            <a:ext cx="2960100" cy="1642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Roboto Slab"/>
              <a:ea typeface="Roboto Slab"/>
              <a:cs typeface="Roboto Slab"/>
              <a:sym typeface="Roboto Slab"/>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Classroom Behavior Support K-12</a:t>
            </a:r>
            <a:endParaRPr sz="1600">
              <a:solidFill>
                <a:schemeClr val="dk1"/>
              </a:solidFill>
            </a:endParaRPr>
          </a:p>
          <a:p>
            <a:pPr indent="-330200" lvl="0" marL="457200" marR="0" rtl="0" algn="l">
              <a:lnSpc>
                <a:spcPct val="100000"/>
              </a:lnSpc>
              <a:spcBef>
                <a:spcPts val="0"/>
              </a:spcBef>
              <a:spcAft>
                <a:spcPts val="0"/>
              </a:spcAft>
              <a:buClr>
                <a:schemeClr val="dk1"/>
              </a:buClr>
              <a:buSzPts val="1600"/>
              <a:buChar char="●"/>
            </a:pPr>
            <a:r>
              <a:rPr lang="en-US" sz="1600">
                <a:solidFill>
                  <a:schemeClr val="dk1"/>
                </a:solidFill>
              </a:rPr>
              <a:t>Mental Health Support</a:t>
            </a:r>
            <a:endParaRPr sz="1600">
              <a:solidFill>
                <a:schemeClr val="dk1"/>
              </a:solidFill>
            </a:endParaRPr>
          </a:p>
          <a:p>
            <a:pPr indent="-330200" lvl="0" marL="457200" rtl="0" algn="l">
              <a:spcBef>
                <a:spcPts val="0"/>
              </a:spcBef>
              <a:spcAft>
                <a:spcPts val="0"/>
              </a:spcAft>
              <a:buClr>
                <a:schemeClr val="dk1"/>
              </a:buClr>
              <a:buSzPts val="1600"/>
              <a:buChar char="●"/>
            </a:pPr>
            <a:r>
              <a:rPr lang="en-US" sz="1600">
                <a:solidFill>
                  <a:schemeClr val="dk1"/>
                </a:solidFill>
              </a:rPr>
              <a:t>Dedicated Team</a:t>
            </a:r>
            <a:endParaRPr sz="1600">
              <a:solidFill>
                <a:schemeClr val="dk1"/>
              </a:solidFill>
            </a:endParaRPr>
          </a:p>
          <a:p>
            <a:pPr indent="0" lvl="0" marL="457200" rtl="0" algn="l">
              <a:spcBef>
                <a:spcPts val="0"/>
              </a:spcBef>
              <a:spcAft>
                <a:spcPts val="0"/>
              </a:spcAft>
              <a:buNone/>
            </a:pPr>
            <a:r>
              <a:t/>
            </a:r>
            <a:endParaRPr sz="1600">
              <a:solidFill>
                <a:schemeClr val="dk1"/>
              </a:solidFill>
            </a:endParaRPr>
          </a:p>
        </p:txBody>
      </p:sp>
      <p:sp>
        <p:nvSpPr>
          <p:cNvPr id="591" name="Google Shape;591;p45"/>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
          <p:cNvSpPr txBox="1"/>
          <p:nvPr>
            <p:ph type="title"/>
          </p:nvPr>
        </p:nvSpPr>
        <p:spPr>
          <a:xfrm>
            <a:off x="838200" y="35076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Roboto Slab"/>
              <a:buNone/>
            </a:pPr>
            <a:r>
              <a:rPr lang="en-US">
                <a:extLst>
                  <a:ext uri="http://customooxmlschemas.google.com/">
                    <go:slidesCustomData xmlns:go="http://customooxmlschemas.google.com/" textRoundtripDataId="0"/>
                  </a:ext>
                </a:extLst>
              </a:rPr>
              <a:t>Agenda</a:t>
            </a:r>
            <a:endParaRPr/>
          </a:p>
        </p:txBody>
      </p:sp>
      <p:sp>
        <p:nvSpPr>
          <p:cNvPr id="397" name="Google Shape;397;p3"/>
          <p:cNvSpPr txBox="1"/>
          <p:nvPr>
            <p:ph idx="1" type="body"/>
          </p:nvPr>
        </p:nvSpPr>
        <p:spPr>
          <a:xfrm>
            <a:off x="838200" y="1845125"/>
            <a:ext cx="10515600" cy="4737900"/>
          </a:xfrm>
          <a:prstGeom prst="rect">
            <a:avLst/>
          </a:prstGeom>
          <a:noFill/>
          <a:ln>
            <a:noFill/>
          </a:ln>
        </p:spPr>
        <p:txBody>
          <a:bodyPr anchorCtr="0" anchor="t" bIns="45700" lIns="91425" spcFirstLastPara="1" rIns="91425" wrap="square" tIns="45700">
            <a:noAutofit/>
          </a:bodyPr>
          <a:lstStyle/>
          <a:p>
            <a:pPr indent="-383794" lvl="0" marL="457200" rtl="0" algn="l">
              <a:lnSpc>
                <a:spcPct val="150000"/>
              </a:lnSpc>
              <a:spcBef>
                <a:spcPts val="600"/>
              </a:spcBef>
              <a:spcAft>
                <a:spcPts val="0"/>
              </a:spcAft>
              <a:buSzPts val="2444"/>
              <a:buFont typeface="Roboto Slab"/>
              <a:buChar char="●"/>
            </a:pPr>
            <a:r>
              <a:rPr b="1" lang="en-US" sz="2444">
                <a:latin typeface="Roboto Slab"/>
                <a:ea typeface="Roboto Slab"/>
                <a:cs typeface="Roboto Slab"/>
                <a:sym typeface="Roboto Slab"/>
              </a:rPr>
              <a:t>Franklin Center Overview</a:t>
            </a:r>
            <a:endParaRPr b="1" sz="2444">
              <a:latin typeface="Roboto Slab"/>
              <a:ea typeface="Roboto Slab"/>
              <a:cs typeface="Roboto Slab"/>
              <a:sym typeface="Roboto Slab"/>
            </a:endParaRPr>
          </a:p>
          <a:p>
            <a:pPr indent="-383794" lvl="1" marL="914400" rtl="0" algn="l">
              <a:lnSpc>
                <a:spcPct val="115000"/>
              </a:lnSpc>
              <a:spcBef>
                <a:spcPts val="0"/>
              </a:spcBef>
              <a:spcAft>
                <a:spcPts val="0"/>
              </a:spcAft>
              <a:buSzPts val="2444"/>
              <a:buFont typeface="Roboto Slab"/>
              <a:buChar char="○"/>
            </a:pPr>
            <a:r>
              <a:rPr lang="en-US" sz="2444">
                <a:latin typeface="Roboto Slab"/>
                <a:ea typeface="Roboto Slab"/>
                <a:cs typeface="Roboto Slab"/>
                <a:sym typeface="Roboto Slab"/>
              </a:rPr>
              <a:t>Executive Director</a:t>
            </a:r>
            <a:endParaRPr b="1" sz="2444">
              <a:latin typeface="Roboto Slab"/>
              <a:ea typeface="Roboto Slab"/>
              <a:cs typeface="Roboto Slab"/>
              <a:sym typeface="Roboto Slab"/>
            </a:endParaRPr>
          </a:p>
          <a:p>
            <a:pPr indent="-383794" lvl="0" marL="457200" rtl="0" algn="l">
              <a:lnSpc>
                <a:spcPct val="115000"/>
              </a:lnSpc>
              <a:spcBef>
                <a:spcPts val="0"/>
              </a:spcBef>
              <a:spcAft>
                <a:spcPts val="0"/>
              </a:spcAft>
              <a:buSzPts val="2444"/>
              <a:buFont typeface="Roboto Slab"/>
              <a:buChar char="●"/>
            </a:pPr>
            <a:r>
              <a:rPr b="1" lang="en-US" sz="2444">
                <a:latin typeface="Roboto Slab"/>
                <a:ea typeface="Roboto Slab"/>
                <a:cs typeface="Roboto Slab"/>
                <a:sym typeface="Roboto Slab"/>
              </a:rPr>
              <a:t>Presentations</a:t>
            </a:r>
            <a:endParaRPr sz="2444">
              <a:latin typeface="Roboto Slab"/>
              <a:ea typeface="Roboto Slab"/>
              <a:cs typeface="Roboto Slab"/>
              <a:sym typeface="Roboto Slab"/>
            </a:endParaRPr>
          </a:p>
          <a:p>
            <a:pPr indent="-383794" lvl="1" marL="914400" rtl="0" algn="l">
              <a:lnSpc>
                <a:spcPct val="115000"/>
              </a:lnSpc>
              <a:spcBef>
                <a:spcPts val="0"/>
              </a:spcBef>
              <a:spcAft>
                <a:spcPts val="0"/>
              </a:spcAft>
              <a:buSzPts val="2444"/>
              <a:buFont typeface="Roboto Slab"/>
              <a:buChar char="○"/>
            </a:pPr>
            <a:r>
              <a:rPr lang="en-US" sz="2444">
                <a:latin typeface="Roboto Slab"/>
                <a:ea typeface="Roboto Slab"/>
                <a:cs typeface="Roboto Slab"/>
                <a:sym typeface="Roboto Slab"/>
              </a:rPr>
              <a:t>Admissions Director</a:t>
            </a:r>
            <a:endParaRPr sz="2444">
              <a:latin typeface="Roboto Slab"/>
              <a:ea typeface="Roboto Slab"/>
              <a:cs typeface="Roboto Slab"/>
              <a:sym typeface="Roboto Slab"/>
            </a:endParaRPr>
          </a:p>
          <a:p>
            <a:pPr indent="-383794" lvl="1" marL="914400" rtl="0" algn="l">
              <a:lnSpc>
                <a:spcPct val="115000"/>
              </a:lnSpc>
              <a:spcBef>
                <a:spcPts val="0"/>
              </a:spcBef>
              <a:spcAft>
                <a:spcPts val="0"/>
              </a:spcAft>
              <a:buSzPts val="2444"/>
              <a:buFont typeface="Roboto Slab"/>
              <a:buChar char="○"/>
            </a:pPr>
            <a:r>
              <a:rPr lang="en-US" sz="2444">
                <a:latin typeface="Roboto Slab"/>
                <a:ea typeface="Roboto Slab"/>
                <a:cs typeface="Roboto Slab"/>
                <a:sym typeface="Roboto Slab"/>
              </a:rPr>
              <a:t>Academy </a:t>
            </a:r>
            <a:r>
              <a:rPr lang="en-US" sz="2444">
                <a:latin typeface="Roboto Slab"/>
                <a:ea typeface="Roboto Slab"/>
                <a:cs typeface="Roboto Slab"/>
                <a:sym typeface="Roboto Slab"/>
              </a:rPr>
              <a:t>Principal</a:t>
            </a:r>
            <a:endParaRPr sz="2444">
              <a:latin typeface="Roboto Slab"/>
              <a:ea typeface="Roboto Slab"/>
              <a:cs typeface="Roboto Slab"/>
              <a:sym typeface="Roboto Slab"/>
            </a:endParaRPr>
          </a:p>
          <a:p>
            <a:pPr indent="-383794" lvl="1" marL="914400" rtl="0" algn="l">
              <a:lnSpc>
                <a:spcPct val="115000"/>
              </a:lnSpc>
              <a:spcBef>
                <a:spcPts val="0"/>
              </a:spcBef>
              <a:spcAft>
                <a:spcPts val="0"/>
              </a:spcAft>
              <a:buSzPts val="2444"/>
              <a:buFont typeface="Roboto Slab"/>
              <a:buChar char="○"/>
            </a:pPr>
            <a:r>
              <a:rPr lang="en-US" sz="2444">
                <a:latin typeface="Roboto Slab"/>
                <a:ea typeface="Roboto Slab"/>
                <a:cs typeface="Roboto Slab"/>
                <a:sym typeface="Roboto Slab"/>
              </a:rPr>
              <a:t>Enrichment Program Manager</a:t>
            </a:r>
            <a:endParaRPr sz="2444">
              <a:latin typeface="Roboto Slab"/>
              <a:ea typeface="Roboto Slab"/>
              <a:cs typeface="Roboto Slab"/>
              <a:sym typeface="Roboto Slab"/>
            </a:endParaRPr>
          </a:p>
          <a:p>
            <a:pPr indent="-383794" lvl="1" marL="914400" rtl="0" algn="l">
              <a:lnSpc>
                <a:spcPct val="115000"/>
              </a:lnSpc>
              <a:spcBef>
                <a:spcPts val="0"/>
              </a:spcBef>
              <a:spcAft>
                <a:spcPts val="0"/>
              </a:spcAft>
              <a:buSzPts val="2444"/>
              <a:buFont typeface="Roboto Slab"/>
              <a:buChar char="○"/>
            </a:pPr>
            <a:r>
              <a:rPr lang="en-US" sz="2444">
                <a:latin typeface="Roboto Slab"/>
                <a:ea typeface="Roboto Slab"/>
                <a:cs typeface="Roboto Slab"/>
                <a:sym typeface="Roboto Slab"/>
              </a:rPr>
              <a:t>Therapy Services Director</a:t>
            </a:r>
            <a:endParaRPr sz="2444">
              <a:latin typeface="Roboto Slab"/>
              <a:ea typeface="Roboto Slab"/>
              <a:cs typeface="Roboto Slab"/>
              <a:sym typeface="Roboto Slab"/>
            </a:endParaRPr>
          </a:p>
          <a:p>
            <a:pPr indent="-383794" lvl="1" marL="914400" rtl="0" algn="l">
              <a:lnSpc>
                <a:spcPct val="150000"/>
              </a:lnSpc>
              <a:spcBef>
                <a:spcPts val="0"/>
              </a:spcBef>
              <a:spcAft>
                <a:spcPts val="0"/>
              </a:spcAft>
              <a:buSzPts val="2444"/>
              <a:buFont typeface="Roboto Slab"/>
              <a:buChar char="○"/>
            </a:pPr>
            <a:r>
              <a:rPr lang="en-US" sz="2444">
                <a:latin typeface="Roboto Slab"/>
                <a:ea typeface="Roboto Slab"/>
                <a:cs typeface="Roboto Slab"/>
                <a:sym typeface="Roboto Slab"/>
              </a:rPr>
              <a:t>Capstone (Adult Education) Director</a:t>
            </a:r>
            <a:endParaRPr sz="2444">
              <a:latin typeface="Roboto Slab"/>
              <a:ea typeface="Roboto Slab"/>
              <a:cs typeface="Roboto Slab"/>
              <a:sym typeface="Roboto Slab"/>
            </a:endParaRPr>
          </a:p>
          <a:p>
            <a:pPr indent="-383794" lvl="0" marL="457200" rtl="0" algn="l">
              <a:lnSpc>
                <a:spcPct val="150000"/>
              </a:lnSpc>
              <a:spcBef>
                <a:spcPts val="0"/>
              </a:spcBef>
              <a:spcAft>
                <a:spcPts val="0"/>
              </a:spcAft>
              <a:buSzPts val="2444"/>
              <a:buChar char="●"/>
            </a:pPr>
            <a:r>
              <a:rPr b="1" lang="en-US" sz="2444">
                <a:latin typeface="Roboto Slab"/>
                <a:ea typeface="Roboto Slab"/>
                <a:cs typeface="Roboto Slab"/>
                <a:sym typeface="Roboto Slab"/>
              </a:rPr>
              <a:t>Q&amp;A - </a:t>
            </a:r>
            <a:r>
              <a:rPr lang="en-US" sz="2444">
                <a:latin typeface="Roboto Slab"/>
                <a:ea typeface="Roboto Slab"/>
                <a:cs typeface="Roboto Slab"/>
                <a:sym typeface="Roboto Slab"/>
              </a:rPr>
              <a:t>Capstone Parents move to Community Room</a:t>
            </a:r>
            <a:endParaRPr sz="2444">
              <a:latin typeface="Roboto Slab"/>
              <a:ea typeface="Roboto Slab"/>
              <a:cs typeface="Roboto Slab"/>
              <a:sym typeface="Roboto Slab"/>
            </a:endParaRPr>
          </a:p>
          <a:p>
            <a:pPr indent="-383794" lvl="0" marL="457200" rtl="0" algn="l">
              <a:lnSpc>
                <a:spcPct val="150000"/>
              </a:lnSpc>
              <a:spcBef>
                <a:spcPts val="0"/>
              </a:spcBef>
              <a:spcAft>
                <a:spcPts val="0"/>
              </a:spcAft>
              <a:buSzPts val="2444"/>
              <a:buFont typeface="Roboto Slab"/>
              <a:buChar char="●"/>
            </a:pPr>
            <a:r>
              <a:rPr b="1" lang="en-US" sz="2444">
                <a:latin typeface="Roboto Slab"/>
                <a:ea typeface="Roboto Slab"/>
                <a:cs typeface="Roboto Slab"/>
                <a:sym typeface="Roboto Slab"/>
              </a:rPr>
              <a:t>Group Tours and/or Meeting with Staff and Parents</a:t>
            </a:r>
            <a:endParaRPr/>
          </a:p>
        </p:txBody>
      </p:sp>
      <p:sp>
        <p:nvSpPr>
          <p:cNvPr id="398" name="Google Shape;398;p3"/>
          <p:cNvSpPr txBox="1"/>
          <p:nvPr>
            <p:ph idx="12" type="sldNum"/>
          </p:nvPr>
        </p:nvSpPr>
        <p:spPr>
          <a:xfrm>
            <a:off x="11349037"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3b6830effb4_0_5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Integrated Therapy Support</a:t>
            </a:r>
            <a:endParaRPr/>
          </a:p>
        </p:txBody>
      </p:sp>
      <p:sp>
        <p:nvSpPr>
          <p:cNvPr id="598" name="Google Shape;598;g3b6830effb4_0_59"/>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
        <p:nvSpPr>
          <p:cNvPr id="599" name="Google Shape;599;g3b6830effb4_0_59"/>
          <p:cNvSpPr txBox="1"/>
          <p:nvPr/>
        </p:nvSpPr>
        <p:spPr>
          <a:xfrm>
            <a:off x="882475" y="1955075"/>
            <a:ext cx="10471200" cy="4117500"/>
          </a:xfrm>
          <a:prstGeom prst="rect">
            <a:avLst/>
          </a:prstGeom>
          <a:noFill/>
          <a:ln>
            <a:noFill/>
          </a:ln>
        </p:spPr>
        <p:txBody>
          <a:bodyPr anchorCtr="0" anchor="t" bIns="91425" lIns="91425" spcFirstLastPara="1" rIns="91425" wrap="square" tIns="91425">
            <a:noAutofit/>
          </a:bodyPr>
          <a:lstStyle/>
          <a:p>
            <a:pPr indent="-412750" lvl="0" marL="742950" rtl="0" algn="l">
              <a:lnSpc>
                <a:spcPct val="115000"/>
              </a:lnSpc>
              <a:spcBef>
                <a:spcPts val="0"/>
              </a:spcBef>
              <a:spcAft>
                <a:spcPts val="0"/>
              </a:spcAft>
              <a:buClr>
                <a:schemeClr val="dk1"/>
              </a:buClr>
              <a:buSzPts val="2000"/>
              <a:buChar char="●"/>
            </a:pPr>
            <a:r>
              <a:rPr lang="en-US" sz="2000">
                <a:solidFill>
                  <a:schemeClr val="dk1"/>
                </a:solidFill>
              </a:rPr>
              <a:t>The Therapy Department is integrated throughout the Academy. Each classroom is supported by a Behavior Therapist who assists with social, emotional, and behavioral learning. This integration serves as a bridge between the Academy and therapeutic services.</a:t>
            </a:r>
            <a:endParaRPr sz="2000">
              <a:solidFill>
                <a:schemeClr val="dk1"/>
              </a:solidFill>
            </a:endParaRPr>
          </a:p>
          <a:p>
            <a:pPr indent="-412750" lvl="0" marL="742950" rtl="0" algn="l">
              <a:lnSpc>
                <a:spcPct val="115000"/>
              </a:lnSpc>
              <a:spcBef>
                <a:spcPts val="1000"/>
              </a:spcBef>
              <a:spcAft>
                <a:spcPts val="0"/>
              </a:spcAft>
              <a:buClr>
                <a:schemeClr val="dk1"/>
              </a:buClr>
              <a:buSzPts val="2000"/>
              <a:buChar char="●"/>
            </a:pPr>
            <a:r>
              <a:rPr lang="en-US" sz="2000">
                <a:solidFill>
                  <a:schemeClr val="dk1"/>
                </a:solidFill>
              </a:rPr>
              <a:t>If there is more support needed, a recommendation can be made for Clinical Services. </a:t>
            </a:r>
            <a:endParaRPr sz="2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3b6830effb4_0_4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Behavior Team</a:t>
            </a:r>
            <a:endParaRPr>
              <a:solidFill>
                <a:schemeClr val="dk1"/>
              </a:solidFill>
            </a:endParaRPr>
          </a:p>
        </p:txBody>
      </p:sp>
      <p:sp>
        <p:nvSpPr>
          <p:cNvPr id="606" name="Google Shape;606;g3b6830effb4_0_44"/>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
        <p:nvSpPr>
          <p:cNvPr id="607" name="Google Shape;607;g3b6830effb4_0_44"/>
          <p:cNvSpPr txBox="1"/>
          <p:nvPr>
            <p:ph idx="1" type="body"/>
          </p:nvPr>
        </p:nvSpPr>
        <p:spPr>
          <a:xfrm>
            <a:off x="836600" y="2460175"/>
            <a:ext cx="3201900" cy="3739200"/>
          </a:xfrm>
          <a:prstGeom prst="rect">
            <a:avLst/>
          </a:prstGeom>
        </p:spPr>
        <p:txBody>
          <a:bodyPr anchorCtr="0" anchor="t" bIns="182875" lIns="182875" spcFirstLastPara="1" rIns="182875" wrap="square" tIns="274300">
            <a:noAutofit/>
          </a:bodyPr>
          <a:lstStyle/>
          <a:p>
            <a:pPr indent="-323850" lvl="0" marL="457200" rtl="0" algn="l">
              <a:lnSpc>
                <a:spcPct val="150000"/>
              </a:lnSpc>
              <a:spcBef>
                <a:spcPts val="0"/>
              </a:spcBef>
              <a:spcAft>
                <a:spcPts val="0"/>
              </a:spcAft>
              <a:buSzPts val="1500"/>
              <a:buChar char="●"/>
            </a:pPr>
            <a:r>
              <a:rPr lang="en-US" sz="1500"/>
              <a:t>Support is gradually released across divisions as </a:t>
            </a:r>
            <a:r>
              <a:rPr lang="en-US" sz="1500"/>
              <a:t>students</a:t>
            </a:r>
            <a:r>
              <a:rPr lang="en-US" sz="1500"/>
              <a:t> build independence</a:t>
            </a:r>
            <a:endParaRPr sz="1500"/>
          </a:p>
          <a:p>
            <a:pPr indent="-317500" lvl="0" marL="457200" rtl="0" algn="l">
              <a:lnSpc>
                <a:spcPct val="150000"/>
              </a:lnSpc>
              <a:spcBef>
                <a:spcPts val="0"/>
              </a:spcBef>
              <a:spcAft>
                <a:spcPts val="0"/>
              </a:spcAft>
              <a:buSzPts val="1400"/>
              <a:buChar char="●"/>
            </a:pPr>
            <a:r>
              <a:rPr lang="en-US" sz="1500"/>
              <a:t>Individualized goals are developed for each student and targeted throughout the school year.</a:t>
            </a:r>
            <a:br>
              <a:rPr lang="en-US" sz="1500"/>
            </a:br>
            <a:endParaRPr sz="1500"/>
          </a:p>
          <a:p>
            <a:pPr indent="0" lvl="0" marL="457200" rtl="0" algn="l">
              <a:lnSpc>
                <a:spcPct val="150000"/>
              </a:lnSpc>
              <a:spcBef>
                <a:spcPts val="0"/>
              </a:spcBef>
              <a:spcAft>
                <a:spcPts val="0"/>
              </a:spcAft>
              <a:buNone/>
            </a:pPr>
            <a:r>
              <a:t/>
            </a:r>
            <a:endParaRPr sz="1500"/>
          </a:p>
          <a:p>
            <a:pPr indent="0" lvl="0" marL="0" rtl="0" algn="l">
              <a:lnSpc>
                <a:spcPct val="115000"/>
              </a:lnSpc>
              <a:spcBef>
                <a:spcPts val="1400"/>
              </a:spcBef>
              <a:spcAft>
                <a:spcPts val="0"/>
              </a:spcAft>
              <a:buNone/>
            </a:pPr>
            <a:r>
              <a:t/>
            </a:r>
            <a:endParaRPr b="1" sz="1300">
              <a:solidFill>
                <a:srgbClr val="000000"/>
              </a:solidFill>
              <a:latin typeface="Roboto Slab"/>
              <a:ea typeface="Roboto Slab"/>
              <a:cs typeface="Roboto Slab"/>
              <a:sym typeface="Roboto Slab"/>
            </a:endParaRPr>
          </a:p>
          <a:p>
            <a:pPr indent="0" lvl="0" marL="0" rtl="0" algn="l">
              <a:lnSpc>
                <a:spcPct val="115000"/>
              </a:lnSpc>
              <a:spcBef>
                <a:spcPts val="1200"/>
              </a:spcBef>
              <a:spcAft>
                <a:spcPts val="1200"/>
              </a:spcAft>
              <a:buNone/>
            </a:pPr>
            <a:r>
              <a:t/>
            </a:r>
            <a:endParaRPr>
              <a:latin typeface="Roboto Slab"/>
              <a:ea typeface="Roboto Slab"/>
              <a:cs typeface="Roboto Slab"/>
              <a:sym typeface="Roboto Slab"/>
            </a:endParaRPr>
          </a:p>
        </p:txBody>
      </p:sp>
      <p:sp>
        <p:nvSpPr>
          <p:cNvPr id="608" name="Google Shape;608;g3b6830effb4_0_44"/>
          <p:cNvSpPr txBox="1"/>
          <p:nvPr>
            <p:ph idx="2" type="body"/>
          </p:nvPr>
        </p:nvSpPr>
        <p:spPr>
          <a:xfrm>
            <a:off x="4571975" y="2460175"/>
            <a:ext cx="3201900" cy="3101700"/>
          </a:xfrm>
          <a:prstGeom prst="rect">
            <a:avLst/>
          </a:prstGeom>
        </p:spPr>
        <p:txBody>
          <a:bodyPr anchorCtr="0" anchor="t" bIns="182875" lIns="182875" spcFirstLastPara="1" rIns="182875" wrap="square" tIns="274300">
            <a:noAutofit/>
          </a:bodyPr>
          <a:lstStyle/>
          <a:p>
            <a:pPr indent="-323850" lvl="0" marL="457200" rtl="0" algn="l">
              <a:lnSpc>
                <a:spcPct val="150000"/>
              </a:lnSpc>
              <a:spcBef>
                <a:spcPts val="0"/>
              </a:spcBef>
              <a:spcAft>
                <a:spcPts val="0"/>
              </a:spcAft>
              <a:buSzPts val="1500"/>
              <a:buChar char="●"/>
            </a:pPr>
            <a:r>
              <a:rPr lang="en-US" sz="1500"/>
              <a:t>Behavior Therapists lead a social/emotional class </a:t>
            </a:r>
            <a:endParaRPr sz="1500"/>
          </a:p>
          <a:p>
            <a:pPr indent="-323850" lvl="0" marL="457200" rtl="0" algn="l">
              <a:lnSpc>
                <a:spcPct val="150000"/>
              </a:lnSpc>
              <a:spcBef>
                <a:spcPts val="0"/>
              </a:spcBef>
              <a:spcAft>
                <a:spcPts val="0"/>
              </a:spcAft>
              <a:buSzPts val="1500"/>
              <a:buChar char="●"/>
            </a:pPr>
            <a:r>
              <a:rPr lang="en-US" sz="1500"/>
              <a:t>S</a:t>
            </a:r>
            <a:r>
              <a:rPr lang="en-US" sz="1500"/>
              <a:t>upport students’ emotional needs and collaborate with the outpatient team, as needed.</a:t>
            </a:r>
            <a:endParaRPr sz="1500"/>
          </a:p>
          <a:p>
            <a:pPr indent="-323850" lvl="0" marL="457200" rtl="0" algn="l">
              <a:lnSpc>
                <a:spcPct val="150000"/>
              </a:lnSpc>
              <a:spcBef>
                <a:spcPts val="0"/>
              </a:spcBef>
              <a:spcAft>
                <a:spcPts val="0"/>
              </a:spcAft>
              <a:buSzPts val="1500"/>
              <a:buChar char="●"/>
            </a:pPr>
            <a:r>
              <a:rPr lang="en-US" sz="1500"/>
              <a:t>Conduct Social Pull out groups</a:t>
            </a:r>
            <a:br>
              <a:rPr lang="en-US" sz="1100">
                <a:latin typeface="Roboto Slab"/>
                <a:ea typeface="Roboto Slab"/>
                <a:cs typeface="Roboto Slab"/>
                <a:sym typeface="Roboto Slab"/>
              </a:rPr>
            </a:br>
            <a:endParaRPr>
              <a:latin typeface="Roboto Slab"/>
              <a:ea typeface="Roboto Slab"/>
              <a:cs typeface="Roboto Slab"/>
              <a:sym typeface="Roboto Slab"/>
            </a:endParaRPr>
          </a:p>
        </p:txBody>
      </p:sp>
      <p:sp>
        <p:nvSpPr>
          <p:cNvPr id="609" name="Google Shape;609;g3b6830effb4_0_44"/>
          <p:cNvSpPr txBox="1"/>
          <p:nvPr>
            <p:ph idx="3" type="body"/>
          </p:nvPr>
        </p:nvSpPr>
        <p:spPr>
          <a:xfrm>
            <a:off x="8296275" y="2460175"/>
            <a:ext cx="3224100" cy="3536400"/>
          </a:xfrm>
          <a:prstGeom prst="rect">
            <a:avLst/>
          </a:prstGeom>
        </p:spPr>
        <p:txBody>
          <a:bodyPr anchorCtr="0" anchor="t" bIns="182875" lIns="182875" spcFirstLastPara="1" rIns="182875" wrap="square" tIns="274300">
            <a:noAutofit/>
          </a:bodyPr>
          <a:lstStyle/>
          <a:p>
            <a:pPr indent="-323850" lvl="0" marL="457200" rtl="0" algn="l">
              <a:lnSpc>
                <a:spcPct val="150000"/>
              </a:lnSpc>
              <a:spcBef>
                <a:spcPts val="0"/>
              </a:spcBef>
              <a:spcAft>
                <a:spcPts val="0"/>
              </a:spcAft>
              <a:buSzPts val="1500"/>
              <a:buChar char="●"/>
            </a:pPr>
            <a:r>
              <a:rPr lang="en-US" sz="1500"/>
              <a:t>Develop proactive plans that support consistency between school and home.</a:t>
            </a:r>
            <a:endParaRPr sz="1500"/>
          </a:p>
          <a:p>
            <a:pPr indent="-323850" lvl="0" marL="457200" rtl="0" algn="l">
              <a:lnSpc>
                <a:spcPct val="150000"/>
              </a:lnSpc>
              <a:spcBef>
                <a:spcPts val="0"/>
              </a:spcBef>
              <a:spcAft>
                <a:spcPts val="0"/>
              </a:spcAft>
              <a:buSzPts val="1500"/>
              <a:buChar char="●"/>
            </a:pPr>
            <a:r>
              <a:rPr lang="en-US" sz="1500"/>
              <a:t>Provide monthly or bi-monthly progress reports.</a:t>
            </a:r>
            <a:endParaRPr sz="1500"/>
          </a:p>
          <a:p>
            <a:pPr indent="-323850" lvl="0" marL="457200" rtl="0" algn="l">
              <a:lnSpc>
                <a:spcPct val="150000"/>
              </a:lnSpc>
              <a:spcBef>
                <a:spcPts val="0"/>
              </a:spcBef>
              <a:spcAft>
                <a:spcPts val="0"/>
              </a:spcAft>
              <a:buSzPts val="1500"/>
              <a:buChar char="●"/>
            </a:pPr>
            <a:r>
              <a:rPr lang="en-US" sz="1500"/>
              <a:t>Participate in scheduled conferences.</a:t>
            </a:r>
            <a:endParaRPr sz="1500"/>
          </a:p>
          <a:p>
            <a:pPr indent="-323850" lvl="0" marL="457200" rtl="0" algn="l">
              <a:lnSpc>
                <a:spcPct val="150000"/>
              </a:lnSpc>
              <a:spcBef>
                <a:spcPts val="0"/>
              </a:spcBef>
              <a:spcAft>
                <a:spcPts val="0"/>
              </a:spcAft>
              <a:buSzPts val="1500"/>
              <a:buChar char="●"/>
            </a:pPr>
            <a:r>
              <a:rPr lang="en-US" sz="1500"/>
              <a:t>Maintain real-time communication as needed.</a:t>
            </a:r>
            <a:endParaRPr sz="1500"/>
          </a:p>
        </p:txBody>
      </p:sp>
      <p:sp>
        <p:nvSpPr>
          <p:cNvPr id="610" name="Google Shape;610;g3b6830effb4_0_44"/>
          <p:cNvSpPr txBox="1"/>
          <p:nvPr>
            <p:ph idx="4" type="body"/>
          </p:nvPr>
        </p:nvSpPr>
        <p:spPr>
          <a:xfrm>
            <a:off x="836608" y="1883555"/>
            <a:ext cx="3201900" cy="6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Behavior Therapist Support</a:t>
            </a:r>
            <a:endParaRPr/>
          </a:p>
        </p:txBody>
      </p:sp>
      <p:sp>
        <p:nvSpPr>
          <p:cNvPr id="611" name="Google Shape;611;g3b6830effb4_0_44"/>
          <p:cNvSpPr txBox="1"/>
          <p:nvPr>
            <p:ph idx="5" type="body"/>
          </p:nvPr>
        </p:nvSpPr>
        <p:spPr>
          <a:xfrm>
            <a:off x="4560883" y="1883555"/>
            <a:ext cx="3201900" cy="6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Social/Behavioral Learning</a:t>
            </a:r>
            <a:endParaRPr/>
          </a:p>
        </p:txBody>
      </p:sp>
      <p:sp>
        <p:nvSpPr>
          <p:cNvPr id="612" name="Google Shape;612;g3b6830effb4_0_44"/>
          <p:cNvSpPr txBox="1"/>
          <p:nvPr>
            <p:ph idx="6" type="body"/>
          </p:nvPr>
        </p:nvSpPr>
        <p:spPr>
          <a:xfrm>
            <a:off x="8285158" y="1883555"/>
            <a:ext cx="3201900" cy="6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Parent Communication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par>
                                <p:cTn fill="hold" nodeType="with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par>
                                <p:cTn fill="hold" nodeType="with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g3b778685d9f_0_177" title="Activity Day 10.17.25.jpg"/>
          <p:cNvPicPr preferRelativeResize="0"/>
          <p:nvPr>
            <p:ph idx="2" type="pic"/>
          </p:nvPr>
        </p:nvPicPr>
        <p:blipFill rotWithShape="1">
          <a:blip r:embed="rId3">
            <a:alphaModFix/>
          </a:blip>
          <a:srcRect b="26435" l="36997" r="7149" t="36220"/>
          <a:stretch/>
        </p:blipFill>
        <p:spPr>
          <a:xfrm>
            <a:off x="5695950" y="3657600"/>
            <a:ext cx="4829100" cy="2422500"/>
          </a:xfrm>
          <a:prstGeom prst="round2DiagRect">
            <a:avLst>
              <a:gd fmla="val 16667" name="adj1"/>
              <a:gd fmla="val 0" name="adj2"/>
            </a:avLst>
          </a:prstGeom>
        </p:spPr>
      </p:pic>
      <p:sp>
        <p:nvSpPr>
          <p:cNvPr id="619" name="Google Shape;619;g3b778685d9f_0_177"/>
          <p:cNvSpPr txBox="1"/>
          <p:nvPr>
            <p:ph type="title"/>
          </p:nvPr>
        </p:nvSpPr>
        <p:spPr>
          <a:xfrm>
            <a:off x="831850" y="433388"/>
            <a:ext cx="64548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Chloe Herzog</a:t>
            </a:r>
            <a:endParaRPr/>
          </a:p>
        </p:txBody>
      </p:sp>
      <p:sp>
        <p:nvSpPr>
          <p:cNvPr id="620" name="Google Shape;620;g3b778685d9f_0_177"/>
          <p:cNvSpPr txBox="1"/>
          <p:nvPr>
            <p:ph idx="1" type="body"/>
          </p:nvPr>
        </p:nvSpPr>
        <p:spPr>
          <a:xfrm>
            <a:off x="831850" y="3530850"/>
            <a:ext cx="6454800" cy="1282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2800">
                <a:latin typeface="Roboto Slab"/>
                <a:ea typeface="Roboto Slab"/>
                <a:cs typeface="Roboto Slab"/>
                <a:sym typeface="Roboto Slab"/>
              </a:rPr>
              <a:t>Enrichment Program Manager</a:t>
            </a:r>
            <a:endParaRPr/>
          </a:p>
        </p:txBody>
      </p:sp>
      <p:sp>
        <p:nvSpPr>
          <p:cNvPr id="621" name="Google Shape;621;g3b778685d9f_0_177"/>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3b66865a27b_5_14"/>
          <p:cNvSpPr txBox="1"/>
          <p:nvPr>
            <p:ph type="title"/>
          </p:nvPr>
        </p:nvSpPr>
        <p:spPr>
          <a:xfrm>
            <a:off x="838200" y="350775"/>
            <a:ext cx="10843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Roboto Slab"/>
              <a:buNone/>
            </a:pPr>
            <a:r>
              <a:rPr lang="en-US" sz="4200">
                <a:extLst>
                  <a:ext uri="http://customooxmlschemas.google.com/">
                    <go:slidesCustomData xmlns:go="http://customooxmlschemas.google.com/" textRoundtripDataId="16"/>
                  </a:ext>
                </a:extLst>
              </a:rPr>
              <a:t>Camp Franklin </a:t>
            </a:r>
            <a:r>
              <a:rPr lang="en-US" sz="4200"/>
              <a:t>and Enrichment Programs</a:t>
            </a:r>
            <a:endParaRPr sz="4200"/>
          </a:p>
        </p:txBody>
      </p:sp>
      <p:sp>
        <p:nvSpPr>
          <p:cNvPr id="627" name="Google Shape;627;g3b66865a27b_5_14"/>
          <p:cNvSpPr txBox="1"/>
          <p:nvPr>
            <p:ph idx="1" type="body"/>
          </p:nvPr>
        </p:nvSpPr>
        <p:spPr>
          <a:xfrm>
            <a:off x="838200" y="1845125"/>
            <a:ext cx="10515600" cy="4737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600"/>
              </a:spcBef>
              <a:spcAft>
                <a:spcPts val="0"/>
              </a:spcAft>
              <a:buSzPts val="2800"/>
              <a:buFont typeface="Roboto Slab"/>
              <a:buChar char="●"/>
            </a:pPr>
            <a:r>
              <a:rPr lang="en-US">
                <a:latin typeface="Roboto Slab"/>
                <a:ea typeface="Roboto Slab"/>
                <a:cs typeface="Roboto Slab"/>
                <a:sym typeface="Roboto Slab"/>
              </a:rPr>
              <a:t>Opportunities for students to build and practice skills while making connections and enhancing friendships. </a:t>
            </a:r>
            <a:endParaRPr>
              <a:latin typeface="Roboto Slab"/>
              <a:ea typeface="Roboto Slab"/>
              <a:cs typeface="Roboto Slab"/>
              <a:sym typeface="Roboto Slab"/>
            </a:endParaRPr>
          </a:p>
          <a:p>
            <a:pPr indent="-406400" lvl="0" marL="457200" rtl="0" algn="l">
              <a:lnSpc>
                <a:spcPct val="115000"/>
              </a:lnSpc>
              <a:spcBef>
                <a:spcPts val="0"/>
              </a:spcBef>
              <a:spcAft>
                <a:spcPts val="0"/>
              </a:spcAft>
              <a:buSzPts val="2800"/>
              <a:buFont typeface="Roboto Slab"/>
              <a:buChar char="●"/>
            </a:pPr>
            <a:r>
              <a:rPr lang="en-US">
                <a:latin typeface="Roboto Slab"/>
                <a:ea typeface="Roboto Slab"/>
                <a:cs typeface="Roboto Slab"/>
                <a:sym typeface="Roboto Slab"/>
              </a:rPr>
              <a:t>After-school and Summer which allows kids to focus on areas of interest and desired skill development. Functional Fun! </a:t>
            </a:r>
            <a:endParaRPr>
              <a:latin typeface="Roboto Slab"/>
              <a:ea typeface="Roboto Slab"/>
              <a:cs typeface="Roboto Slab"/>
              <a:sym typeface="Roboto Slab"/>
            </a:endParaRPr>
          </a:p>
          <a:p>
            <a:pPr indent="-406400" lvl="0" marL="457200" rtl="0" algn="l">
              <a:lnSpc>
                <a:spcPct val="115000"/>
              </a:lnSpc>
              <a:spcBef>
                <a:spcPts val="0"/>
              </a:spcBef>
              <a:spcAft>
                <a:spcPts val="0"/>
              </a:spcAft>
              <a:buSzPts val="2800"/>
              <a:buFont typeface="Roboto Slab"/>
              <a:buChar char="●"/>
            </a:pPr>
            <a:r>
              <a:rPr lang="en-US">
                <a:latin typeface="Roboto Slab"/>
                <a:ea typeface="Roboto Slab"/>
                <a:cs typeface="Roboto Slab"/>
                <a:sym typeface="Roboto Slab"/>
              </a:rPr>
              <a:t>Staff and Partnership led</a:t>
            </a:r>
            <a:endParaRPr>
              <a:latin typeface="Roboto Slab"/>
              <a:ea typeface="Roboto Slab"/>
              <a:cs typeface="Roboto Slab"/>
              <a:sym typeface="Roboto Slab"/>
            </a:endParaRPr>
          </a:p>
          <a:p>
            <a:pPr indent="-381000" lvl="1" marL="1371600" rtl="0" algn="l">
              <a:lnSpc>
                <a:spcPct val="115000"/>
              </a:lnSpc>
              <a:spcBef>
                <a:spcPts val="0"/>
              </a:spcBef>
              <a:spcAft>
                <a:spcPts val="0"/>
              </a:spcAft>
              <a:buSzPts val="2400"/>
              <a:buFont typeface="Roboto Slab"/>
              <a:buChar char="○"/>
            </a:pPr>
            <a:r>
              <a:rPr lang="en-US">
                <a:latin typeface="Roboto Slab"/>
                <a:ea typeface="Roboto Slab"/>
                <a:cs typeface="Roboto Slab"/>
                <a:sym typeface="Roboto Slab"/>
              </a:rPr>
              <a:t>Staff examples:  Dungeons &amp; Dragons, Cooking/Baking, Big City Adventures</a:t>
            </a:r>
            <a:endParaRPr>
              <a:latin typeface="Roboto Slab"/>
              <a:ea typeface="Roboto Slab"/>
              <a:cs typeface="Roboto Slab"/>
              <a:sym typeface="Roboto Slab"/>
            </a:endParaRPr>
          </a:p>
          <a:p>
            <a:pPr indent="-381000" lvl="1" marL="1371600" rtl="0" algn="l">
              <a:lnSpc>
                <a:spcPct val="115000"/>
              </a:lnSpc>
              <a:spcBef>
                <a:spcPts val="0"/>
              </a:spcBef>
              <a:spcAft>
                <a:spcPts val="0"/>
              </a:spcAft>
              <a:buSzPts val="2400"/>
              <a:buFont typeface="Roboto Slab"/>
              <a:buChar char="○"/>
            </a:pPr>
            <a:r>
              <a:rPr lang="en-US">
                <a:latin typeface="Roboto Slab"/>
                <a:ea typeface="Roboto Slab"/>
                <a:cs typeface="Roboto Slab"/>
                <a:sym typeface="Roboto Slab"/>
              </a:rPr>
              <a:t>Partner examples:  Wilderness Inquiry, MacPhail Center for Music, Nexplore</a:t>
            </a:r>
            <a:endParaRPr>
              <a:latin typeface="Roboto Slab"/>
              <a:ea typeface="Roboto Slab"/>
              <a:cs typeface="Roboto Slab"/>
              <a:sym typeface="Roboto Slab"/>
            </a:endParaRPr>
          </a:p>
        </p:txBody>
      </p:sp>
      <p:sp>
        <p:nvSpPr>
          <p:cNvPr id="628" name="Google Shape;628;g3b66865a27b_5_14"/>
          <p:cNvSpPr txBox="1"/>
          <p:nvPr>
            <p:ph idx="12" type="sldNum"/>
          </p:nvPr>
        </p:nvSpPr>
        <p:spPr>
          <a:xfrm>
            <a:off x="11349037"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328b4fc2617_0_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dk1"/>
                </a:solidFill>
              </a:rPr>
              <a:t>School Year Enrichment Programs</a:t>
            </a:r>
            <a:endParaRPr>
              <a:solidFill>
                <a:schemeClr val="dk1"/>
              </a:solidFill>
            </a:endParaRPr>
          </a:p>
        </p:txBody>
      </p:sp>
      <p:sp>
        <p:nvSpPr>
          <p:cNvPr id="635" name="Google Shape;635;g328b4fc2617_0_7"/>
          <p:cNvSpPr txBox="1"/>
          <p:nvPr>
            <p:ph idx="1" type="body"/>
          </p:nvPr>
        </p:nvSpPr>
        <p:spPr>
          <a:xfrm>
            <a:off x="388975" y="1806250"/>
            <a:ext cx="5314800" cy="2419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200">
                <a:latin typeface="Roboto Slab"/>
                <a:ea typeface="Roboto Slab"/>
                <a:cs typeface="Roboto Slab"/>
                <a:sym typeface="Roboto Slab"/>
              </a:rPr>
              <a:t>After School Clubs</a:t>
            </a:r>
            <a:r>
              <a:rPr b="1" lang="en-US" sz="2200">
                <a:latin typeface="Roboto Slab"/>
                <a:ea typeface="Roboto Slab"/>
                <a:cs typeface="Roboto Slab"/>
                <a:sym typeface="Roboto Slab"/>
              </a:rPr>
              <a:t> → </a:t>
            </a:r>
            <a:r>
              <a:rPr b="1" lang="en-US" sz="2200">
                <a:latin typeface="Roboto Slab"/>
                <a:ea typeface="Roboto Slab"/>
                <a:cs typeface="Roboto Slab"/>
                <a:sym typeface="Roboto Slab"/>
              </a:rPr>
              <a:t>3:30pm - 4:30pm </a:t>
            </a:r>
            <a:endParaRPr b="1" sz="2200">
              <a:latin typeface="Roboto Slab"/>
              <a:ea typeface="Roboto Slab"/>
              <a:cs typeface="Roboto Slab"/>
              <a:sym typeface="Roboto Slab"/>
            </a:endParaRPr>
          </a:p>
          <a:p>
            <a:pPr indent="-355600" lvl="0" marL="457200" rtl="0" algn="l">
              <a:lnSpc>
                <a:spcPct val="115000"/>
              </a:lnSpc>
              <a:spcBef>
                <a:spcPts val="1000"/>
              </a:spcBef>
              <a:spcAft>
                <a:spcPts val="0"/>
              </a:spcAft>
              <a:buClr>
                <a:schemeClr val="dk1"/>
              </a:buClr>
              <a:buSzPts val="2000"/>
              <a:buFont typeface="Arial"/>
              <a:buChar char="●"/>
            </a:pPr>
            <a:r>
              <a:rPr b="1" lang="en-US" sz="2000"/>
              <a:t>Three Sessions</a:t>
            </a:r>
            <a:endParaRPr sz="1600"/>
          </a:p>
          <a:p>
            <a:pPr indent="0" lvl="0" marL="914400" rtl="0" algn="l">
              <a:lnSpc>
                <a:spcPct val="115000"/>
              </a:lnSpc>
              <a:spcBef>
                <a:spcPts val="0"/>
              </a:spcBef>
              <a:spcAft>
                <a:spcPts val="0"/>
              </a:spcAft>
              <a:buNone/>
            </a:pPr>
            <a:r>
              <a:t/>
            </a:r>
            <a:endParaRPr sz="1600"/>
          </a:p>
          <a:p>
            <a:pPr indent="-355600" lvl="0" marL="457200" rtl="0" algn="l">
              <a:lnSpc>
                <a:spcPct val="115000"/>
              </a:lnSpc>
              <a:spcBef>
                <a:spcPts val="0"/>
              </a:spcBef>
              <a:spcAft>
                <a:spcPts val="0"/>
              </a:spcAft>
              <a:buClr>
                <a:schemeClr val="dk1"/>
              </a:buClr>
              <a:buSzPts val="2000"/>
              <a:buFont typeface="Arial"/>
              <a:buChar char="●"/>
            </a:pPr>
            <a:r>
              <a:rPr b="1" lang="en-US" sz="2000"/>
              <a:t>Examples</a:t>
            </a:r>
            <a:endParaRPr b="1" sz="2000"/>
          </a:p>
          <a:p>
            <a:pPr indent="-330200" lvl="1" marL="914400" rtl="0" algn="l">
              <a:lnSpc>
                <a:spcPct val="115000"/>
              </a:lnSpc>
              <a:spcBef>
                <a:spcPts val="0"/>
              </a:spcBef>
              <a:spcAft>
                <a:spcPts val="0"/>
              </a:spcAft>
              <a:buClr>
                <a:schemeClr val="dk1"/>
              </a:buClr>
              <a:buSzPts val="1600"/>
              <a:buChar char="○"/>
            </a:pPr>
            <a:r>
              <a:rPr lang="en-US" sz="1600"/>
              <a:t>Sports: Floor Hockey, Soccer</a:t>
            </a:r>
            <a:endParaRPr sz="1600"/>
          </a:p>
          <a:p>
            <a:pPr indent="-330200" lvl="1" marL="914400" rtl="0" algn="l">
              <a:lnSpc>
                <a:spcPct val="115000"/>
              </a:lnSpc>
              <a:spcBef>
                <a:spcPts val="0"/>
              </a:spcBef>
              <a:spcAft>
                <a:spcPts val="0"/>
              </a:spcAft>
              <a:buClr>
                <a:schemeClr val="dk1"/>
              </a:buClr>
              <a:buSzPts val="1600"/>
              <a:buChar char="○"/>
            </a:pPr>
            <a:r>
              <a:rPr lang="en-US" sz="1600"/>
              <a:t>Arts: Junk Journal, Painting</a:t>
            </a:r>
            <a:endParaRPr sz="1600"/>
          </a:p>
          <a:p>
            <a:pPr indent="-330200" lvl="1" marL="914400" rtl="0" algn="l">
              <a:lnSpc>
                <a:spcPct val="115000"/>
              </a:lnSpc>
              <a:spcBef>
                <a:spcPts val="0"/>
              </a:spcBef>
              <a:spcAft>
                <a:spcPts val="0"/>
              </a:spcAft>
              <a:buClr>
                <a:schemeClr val="dk1"/>
              </a:buClr>
              <a:buSzPts val="1600"/>
              <a:buChar char="○"/>
            </a:pPr>
            <a:r>
              <a:rPr lang="en-US" sz="1600"/>
              <a:t>Cooking: Around the World, Pickle</a:t>
            </a:r>
            <a:endParaRPr sz="1600"/>
          </a:p>
        </p:txBody>
      </p:sp>
      <p:sp>
        <p:nvSpPr>
          <p:cNvPr id="636" name="Google Shape;636;g328b4fc2617_0_7"/>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
        <p:nvSpPr>
          <p:cNvPr id="637" name="Google Shape;637;g328b4fc2617_0_7"/>
          <p:cNvSpPr txBox="1"/>
          <p:nvPr>
            <p:ph idx="1" type="body"/>
          </p:nvPr>
        </p:nvSpPr>
        <p:spPr>
          <a:xfrm>
            <a:off x="6488225" y="1806250"/>
            <a:ext cx="5314800" cy="3321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200"/>
              <a:t>Activity Days</a:t>
            </a:r>
            <a:r>
              <a:rPr b="1" lang="en-US" sz="2200"/>
              <a:t> → 8:00am - 3:00pm </a:t>
            </a:r>
            <a:endParaRPr b="1" sz="2200"/>
          </a:p>
          <a:p>
            <a:pPr indent="-355600" lvl="0" marL="457200" rtl="0" algn="l">
              <a:lnSpc>
                <a:spcPct val="115000"/>
              </a:lnSpc>
              <a:spcBef>
                <a:spcPts val="1000"/>
              </a:spcBef>
              <a:spcAft>
                <a:spcPts val="0"/>
              </a:spcAft>
              <a:buClr>
                <a:schemeClr val="dk1"/>
              </a:buClr>
              <a:buSzPts val="2000"/>
              <a:buChar char="●"/>
            </a:pPr>
            <a:r>
              <a:rPr b="1" lang="en-US" sz="2000"/>
              <a:t>Select Days</a:t>
            </a:r>
            <a:endParaRPr b="1" sz="2000"/>
          </a:p>
          <a:p>
            <a:pPr indent="-330200" lvl="1" marL="914400" rtl="0" algn="l">
              <a:lnSpc>
                <a:spcPct val="115000"/>
              </a:lnSpc>
              <a:spcBef>
                <a:spcPts val="0"/>
              </a:spcBef>
              <a:spcAft>
                <a:spcPts val="0"/>
              </a:spcAft>
              <a:buClr>
                <a:schemeClr val="dk1"/>
              </a:buClr>
              <a:buSzPts val="1600"/>
              <a:buChar char="○"/>
            </a:pPr>
            <a:r>
              <a:rPr lang="en-US" sz="1600"/>
              <a:t>No School</a:t>
            </a:r>
            <a:endParaRPr sz="1600"/>
          </a:p>
          <a:p>
            <a:pPr indent="-330200" lvl="1" marL="914400" rtl="0" algn="l">
              <a:lnSpc>
                <a:spcPct val="115000"/>
              </a:lnSpc>
              <a:spcBef>
                <a:spcPts val="0"/>
              </a:spcBef>
              <a:spcAft>
                <a:spcPts val="0"/>
              </a:spcAft>
              <a:buClr>
                <a:schemeClr val="dk1"/>
              </a:buClr>
              <a:buSzPts val="1600"/>
              <a:buChar char="○"/>
            </a:pPr>
            <a:r>
              <a:rPr lang="en-US" sz="1600"/>
              <a:t>Spring Break</a:t>
            </a:r>
            <a:endParaRPr sz="1600"/>
          </a:p>
          <a:p>
            <a:pPr indent="0" lvl="0" marL="0" rtl="0" algn="l">
              <a:lnSpc>
                <a:spcPct val="115000"/>
              </a:lnSpc>
              <a:spcBef>
                <a:spcPts val="0"/>
              </a:spcBef>
              <a:spcAft>
                <a:spcPts val="0"/>
              </a:spcAft>
              <a:buNone/>
            </a:pPr>
            <a:r>
              <a:t/>
            </a:r>
            <a:endParaRPr sz="1600"/>
          </a:p>
          <a:p>
            <a:pPr indent="-355600" lvl="0" marL="457200" rtl="0" algn="l">
              <a:lnSpc>
                <a:spcPct val="115000"/>
              </a:lnSpc>
              <a:spcBef>
                <a:spcPts val="0"/>
              </a:spcBef>
              <a:spcAft>
                <a:spcPts val="0"/>
              </a:spcAft>
              <a:buClr>
                <a:schemeClr val="dk1"/>
              </a:buClr>
              <a:buSzPts val="2000"/>
              <a:buChar char="●"/>
            </a:pPr>
            <a:r>
              <a:rPr b="1" lang="en-US" sz="2000"/>
              <a:t>Examples</a:t>
            </a:r>
            <a:endParaRPr b="1" sz="2000"/>
          </a:p>
          <a:p>
            <a:pPr indent="-330200" lvl="1" marL="914400" rtl="0" algn="l">
              <a:lnSpc>
                <a:spcPct val="115000"/>
              </a:lnSpc>
              <a:spcBef>
                <a:spcPts val="0"/>
              </a:spcBef>
              <a:spcAft>
                <a:spcPts val="0"/>
              </a:spcAft>
              <a:buClr>
                <a:schemeClr val="dk1"/>
              </a:buClr>
              <a:buSzPts val="1600"/>
              <a:buChar char="○"/>
            </a:pPr>
            <a:r>
              <a:rPr lang="en-US" sz="1600"/>
              <a:t>Apple Orchard</a:t>
            </a:r>
            <a:endParaRPr sz="1600"/>
          </a:p>
          <a:p>
            <a:pPr indent="-330200" lvl="1" marL="914400" rtl="0" algn="l">
              <a:lnSpc>
                <a:spcPct val="115000"/>
              </a:lnSpc>
              <a:spcBef>
                <a:spcPts val="0"/>
              </a:spcBef>
              <a:spcAft>
                <a:spcPts val="0"/>
              </a:spcAft>
              <a:buClr>
                <a:schemeClr val="dk1"/>
              </a:buClr>
              <a:buSzPts val="1600"/>
              <a:buChar char="○"/>
            </a:pPr>
            <a:r>
              <a:rPr lang="en-US" sz="1600"/>
              <a:t>Bowling</a:t>
            </a:r>
            <a:endParaRPr sz="1600"/>
          </a:p>
          <a:p>
            <a:pPr indent="-330200" lvl="1" marL="914400" rtl="0" algn="l">
              <a:lnSpc>
                <a:spcPct val="115000"/>
              </a:lnSpc>
              <a:spcBef>
                <a:spcPts val="0"/>
              </a:spcBef>
              <a:spcAft>
                <a:spcPts val="0"/>
              </a:spcAft>
              <a:buClr>
                <a:schemeClr val="dk1"/>
              </a:buClr>
              <a:buSzPts val="1600"/>
              <a:buChar char="○"/>
            </a:pPr>
            <a:r>
              <a:rPr lang="en-US" sz="1600"/>
              <a:t>Mini Golf</a:t>
            </a:r>
            <a:endParaRPr sz="1600"/>
          </a:p>
          <a:p>
            <a:pPr indent="-330200" lvl="1" marL="914400" rtl="0" algn="l">
              <a:lnSpc>
                <a:spcPct val="115000"/>
              </a:lnSpc>
              <a:spcBef>
                <a:spcPts val="0"/>
              </a:spcBef>
              <a:spcAft>
                <a:spcPts val="0"/>
              </a:spcAft>
              <a:buClr>
                <a:schemeClr val="dk1"/>
              </a:buClr>
              <a:buSzPts val="1600"/>
              <a:buChar char="○"/>
            </a:pPr>
            <a:r>
              <a:rPr lang="en-US" sz="1600"/>
              <a:t>Science Museum</a:t>
            </a:r>
            <a:endParaRPr sz="1600"/>
          </a:p>
        </p:txBody>
      </p:sp>
      <p:sp>
        <p:nvSpPr>
          <p:cNvPr id="638" name="Google Shape;638;g328b4fc2617_0_7"/>
          <p:cNvSpPr txBox="1"/>
          <p:nvPr>
            <p:ph idx="1" type="body"/>
          </p:nvPr>
        </p:nvSpPr>
        <p:spPr>
          <a:xfrm>
            <a:off x="388975" y="4500550"/>
            <a:ext cx="5314800" cy="1855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200">
                <a:latin typeface="Roboto Slab"/>
                <a:ea typeface="Roboto Slab"/>
                <a:cs typeface="Roboto Slab"/>
                <a:sym typeface="Roboto Slab"/>
              </a:rPr>
              <a:t>Owl’s Nest</a:t>
            </a:r>
            <a:r>
              <a:rPr b="1" lang="en-US" sz="2200">
                <a:latin typeface="Roboto Slab"/>
                <a:ea typeface="Roboto Slab"/>
                <a:cs typeface="Roboto Slab"/>
                <a:sym typeface="Roboto Slab"/>
              </a:rPr>
              <a:t> → 3:</a:t>
            </a:r>
            <a:r>
              <a:rPr b="1" lang="en-US" sz="2200">
                <a:latin typeface="Roboto Slab"/>
                <a:ea typeface="Roboto Slab"/>
                <a:cs typeface="Roboto Slab"/>
                <a:sym typeface="Roboto Slab"/>
              </a:rPr>
              <a:t>30 pm</a:t>
            </a:r>
            <a:r>
              <a:rPr b="1" lang="en-US" sz="2200">
                <a:latin typeface="Roboto Slab"/>
                <a:ea typeface="Roboto Slab"/>
                <a:cs typeface="Roboto Slab"/>
                <a:sym typeface="Roboto Slab"/>
              </a:rPr>
              <a:t> - 5:00 pm </a:t>
            </a:r>
            <a:endParaRPr b="1" sz="2200">
              <a:latin typeface="Roboto Slab"/>
              <a:ea typeface="Roboto Slab"/>
              <a:cs typeface="Roboto Slab"/>
              <a:sym typeface="Roboto Slab"/>
            </a:endParaRPr>
          </a:p>
          <a:p>
            <a:pPr indent="-330200" lvl="0" marL="457200" rtl="0" algn="l">
              <a:lnSpc>
                <a:spcPct val="115000"/>
              </a:lnSpc>
              <a:spcBef>
                <a:spcPts val="1000"/>
              </a:spcBef>
              <a:spcAft>
                <a:spcPts val="0"/>
              </a:spcAft>
              <a:buClr>
                <a:schemeClr val="dk1"/>
              </a:buClr>
              <a:buSzPts val="1600"/>
              <a:buFont typeface="Arial"/>
              <a:buChar char="●"/>
            </a:pPr>
            <a:r>
              <a:rPr lang="en-US" sz="1600"/>
              <a:t>After School Care for K-12</a:t>
            </a:r>
            <a:endParaRPr sz="1600"/>
          </a:p>
          <a:p>
            <a:pPr indent="-330200" lvl="0" marL="457200" rtl="0" algn="l">
              <a:lnSpc>
                <a:spcPct val="115000"/>
              </a:lnSpc>
              <a:spcBef>
                <a:spcPts val="0"/>
              </a:spcBef>
              <a:spcAft>
                <a:spcPts val="0"/>
              </a:spcAft>
              <a:buClr>
                <a:schemeClr val="dk1"/>
              </a:buClr>
              <a:buSzPts val="1600"/>
              <a:buFont typeface="Roboto Slab"/>
              <a:buChar char="●"/>
            </a:pPr>
            <a:r>
              <a:rPr lang="en-US" sz="1600"/>
              <a:t>AM: 7:00-8:00 am</a:t>
            </a:r>
            <a:endParaRPr sz="1600"/>
          </a:p>
          <a:p>
            <a:pPr indent="-330200" lvl="0" marL="457200" rtl="0" algn="l">
              <a:lnSpc>
                <a:spcPct val="115000"/>
              </a:lnSpc>
              <a:spcBef>
                <a:spcPts val="0"/>
              </a:spcBef>
              <a:spcAft>
                <a:spcPts val="0"/>
              </a:spcAft>
              <a:buClr>
                <a:schemeClr val="dk1"/>
              </a:buClr>
              <a:buSzPts val="1600"/>
              <a:buFont typeface="Roboto Slab"/>
              <a:buChar char="●"/>
            </a:pPr>
            <a:r>
              <a:rPr lang="en-US" sz="1600"/>
              <a:t>PM: 3:30-5:00 pm</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g1ef5311f166_0_69" title="Potential Family Orientation (1).png"/>
          <p:cNvPicPr preferRelativeResize="0"/>
          <p:nvPr/>
        </p:nvPicPr>
        <p:blipFill rotWithShape="1">
          <a:blip r:embed="rId3">
            <a:alphaModFix/>
          </a:blip>
          <a:srcRect b="1653" l="0" r="0" t="1643"/>
          <a:stretch/>
        </p:blipFill>
        <p:spPr>
          <a:xfrm>
            <a:off x="3156313" y="289800"/>
            <a:ext cx="2892124" cy="2796825"/>
          </a:xfrm>
          <a:prstGeom prst="rect">
            <a:avLst/>
          </a:prstGeom>
          <a:noFill/>
          <a:ln>
            <a:noFill/>
          </a:ln>
        </p:spPr>
      </p:pic>
      <p:sp>
        <p:nvSpPr>
          <p:cNvPr id="645" name="Google Shape;645;g1ef5311f166_0_69"/>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pic>
        <p:nvPicPr>
          <p:cNvPr id="646" name="Google Shape;646;g1ef5311f166_0_69"/>
          <p:cNvPicPr preferRelativeResize="0"/>
          <p:nvPr/>
        </p:nvPicPr>
        <p:blipFill rotWithShape="1">
          <a:blip r:embed="rId4">
            <a:alphaModFix/>
          </a:blip>
          <a:srcRect b="4616" l="4918" r="4990" t="4142"/>
          <a:stretch/>
        </p:blipFill>
        <p:spPr>
          <a:xfrm>
            <a:off x="246363" y="289800"/>
            <a:ext cx="2854875" cy="2796825"/>
          </a:xfrm>
          <a:prstGeom prst="rect">
            <a:avLst/>
          </a:prstGeom>
          <a:noFill/>
          <a:ln>
            <a:noFill/>
          </a:ln>
        </p:spPr>
      </p:pic>
      <p:pic>
        <p:nvPicPr>
          <p:cNvPr id="647" name="Google Shape;647;g1ef5311f166_0_69" title="Potential Family Orientation (11).png"/>
          <p:cNvPicPr preferRelativeResize="0"/>
          <p:nvPr/>
        </p:nvPicPr>
        <p:blipFill rotWithShape="1">
          <a:blip r:embed="rId5">
            <a:alphaModFix/>
          </a:blip>
          <a:srcRect b="1018" l="0" r="0" t="1018"/>
          <a:stretch/>
        </p:blipFill>
        <p:spPr>
          <a:xfrm>
            <a:off x="246725" y="3402862"/>
            <a:ext cx="2854850" cy="2796800"/>
          </a:xfrm>
          <a:prstGeom prst="rect">
            <a:avLst/>
          </a:prstGeom>
          <a:noFill/>
          <a:ln>
            <a:noFill/>
          </a:ln>
        </p:spPr>
      </p:pic>
      <p:pic>
        <p:nvPicPr>
          <p:cNvPr id="648" name="Google Shape;648;g1ef5311f166_0_69" title="Potential Family Orientation (3).png"/>
          <p:cNvPicPr preferRelativeResize="0"/>
          <p:nvPr/>
        </p:nvPicPr>
        <p:blipFill rotWithShape="1">
          <a:blip r:embed="rId6">
            <a:alphaModFix/>
          </a:blip>
          <a:srcRect b="1018" l="0" r="0" t="1018"/>
          <a:stretch/>
        </p:blipFill>
        <p:spPr>
          <a:xfrm>
            <a:off x="6142163" y="289800"/>
            <a:ext cx="2854875" cy="2796825"/>
          </a:xfrm>
          <a:prstGeom prst="rect">
            <a:avLst/>
          </a:prstGeom>
          <a:noFill/>
          <a:ln>
            <a:noFill/>
          </a:ln>
        </p:spPr>
      </p:pic>
      <p:pic>
        <p:nvPicPr>
          <p:cNvPr id="649" name="Google Shape;649;g1ef5311f166_0_69" title="Potential Family Orientation.png"/>
          <p:cNvPicPr preferRelativeResize="0"/>
          <p:nvPr/>
        </p:nvPicPr>
        <p:blipFill rotWithShape="1">
          <a:blip r:embed="rId7">
            <a:alphaModFix/>
          </a:blip>
          <a:srcRect b="1018" l="0" r="0" t="1018"/>
          <a:stretch/>
        </p:blipFill>
        <p:spPr>
          <a:xfrm>
            <a:off x="3194625" y="3402850"/>
            <a:ext cx="2854850" cy="2796800"/>
          </a:xfrm>
          <a:prstGeom prst="rect">
            <a:avLst/>
          </a:prstGeom>
          <a:noFill/>
          <a:ln>
            <a:noFill/>
          </a:ln>
        </p:spPr>
      </p:pic>
      <p:pic>
        <p:nvPicPr>
          <p:cNvPr id="650" name="Google Shape;650;g1ef5311f166_0_69" title="Potential Family Orientation (12).png"/>
          <p:cNvPicPr preferRelativeResize="0"/>
          <p:nvPr/>
        </p:nvPicPr>
        <p:blipFill rotWithShape="1">
          <a:blip r:embed="rId8">
            <a:alphaModFix/>
          </a:blip>
          <a:srcRect b="1009" l="0" r="0" t="1018"/>
          <a:stretch/>
        </p:blipFill>
        <p:spPr>
          <a:xfrm>
            <a:off x="6142525" y="3402850"/>
            <a:ext cx="2854850" cy="2796825"/>
          </a:xfrm>
          <a:prstGeom prst="rect">
            <a:avLst/>
          </a:prstGeom>
          <a:noFill/>
          <a:ln>
            <a:noFill/>
          </a:ln>
        </p:spPr>
      </p:pic>
      <p:pic>
        <p:nvPicPr>
          <p:cNvPr id="651" name="Google Shape;651;g1ef5311f166_0_69" title="Potential Family Orientation (2).png"/>
          <p:cNvPicPr preferRelativeResize="0"/>
          <p:nvPr/>
        </p:nvPicPr>
        <p:blipFill rotWithShape="1">
          <a:blip r:embed="rId9">
            <a:alphaModFix/>
          </a:blip>
          <a:srcRect b="1018" l="0" r="0" t="1018"/>
          <a:stretch/>
        </p:blipFill>
        <p:spPr>
          <a:xfrm>
            <a:off x="9090763" y="289800"/>
            <a:ext cx="2854875" cy="2796825"/>
          </a:xfrm>
          <a:prstGeom prst="rect">
            <a:avLst/>
          </a:prstGeom>
          <a:noFill/>
          <a:ln>
            <a:noFill/>
          </a:ln>
        </p:spPr>
      </p:pic>
      <p:pic>
        <p:nvPicPr>
          <p:cNvPr id="652" name="Google Shape;652;g1ef5311f166_0_69" title="Potential Family Orientation (15).png"/>
          <p:cNvPicPr preferRelativeResize="0"/>
          <p:nvPr/>
        </p:nvPicPr>
        <p:blipFill rotWithShape="1">
          <a:blip r:embed="rId10">
            <a:alphaModFix/>
          </a:blip>
          <a:srcRect b="1009" l="0" r="0" t="1018"/>
          <a:stretch/>
        </p:blipFill>
        <p:spPr>
          <a:xfrm>
            <a:off x="9090425" y="3402863"/>
            <a:ext cx="2854850" cy="2796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3b2ca59b0ff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Unified Special Olympics</a:t>
            </a:r>
            <a:endParaRPr>
              <a:solidFill>
                <a:schemeClr val="dk1"/>
              </a:solidFill>
            </a:endParaRPr>
          </a:p>
        </p:txBody>
      </p:sp>
      <p:sp>
        <p:nvSpPr>
          <p:cNvPr id="659" name="Google Shape;659;g3b2ca59b0ff_0_0"/>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406400" lvl="0" marL="457200" rtl="0" algn="l">
              <a:spcBef>
                <a:spcPts val="0"/>
              </a:spcBef>
              <a:spcAft>
                <a:spcPts val="0"/>
              </a:spcAft>
              <a:buClr>
                <a:schemeClr val="dk1"/>
              </a:buClr>
              <a:buSzPts val="2800"/>
              <a:buChar char="●"/>
            </a:pPr>
            <a:r>
              <a:rPr b="1" lang="en-US"/>
              <a:t>Flag Football</a:t>
            </a:r>
            <a:endParaRPr b="1"/>
          </a:p>
          <a:p>
            <a:pPr indent="-381000" lvl="1" marL="914400" rtl="0" algn="l">
              <a:spcBef>
                <a:spcPts val="0"/>
              </a:spcBef>
              <a:spcAft>
                <a:spcPts val="0"/>
              </a:spcAft>
              <a:buClr>
                <a:schemeClr val="dk1"/>
              </a:buClr>
              <a:buSzPts val="2400"/>
              <a:buChar char="○"/>
            </a:pPr>
            <a:r>
              <a:rPr lang="en-US"/>
              <a:t>August-October</a:t>
            </a:r>
            <a:endParaRPr/>
          </a:p>
          <a:p>
            <a:pPr indent="-406400" lvl="0" marL="457200" rtl="0" algn="l">
              <a:spcBef>
                <a:spcPts val="1000"/>
              </a:spcBef>
              <a:spcAft>
                <a:spcPts val="0"/>
              </a:spcAft>
              <a:buClr>
                <a:schemeClr val="dk1"/>
              </a:buClr>
              <a:buSzPts val="2800"/>
              <a:buChar char="●"/>
            </a:pPr>
            <a:r>
              <a:rPr b="1" lang="en-US"/>
              <a:t>Bowling</a:t>
            </a:r>
            <a:endParaRPr b="1"/>
          </a:p>
          <a:p>
            <a:pPr indent="-381000" lvl="1" marL="914400" rtl="0" algn="l">
              <a:spcBef>
                <a:spcPts val="0"/>
              </a:spcBef>
              <a:spcAft>
                <a:spcPts val="0"/>
              </a:spcAft>
              <a:buClr>
                <a:schemeClr val="dk1"/>
              </a:buClr>
              <a:buSzPts val="2400"/>
              <a:buChar char="○"/>
            </a:pPr>
            <a:r>
              <a:rPr lang="en-US"/>
              <a:t>October-November</a:t>
            </a:r>
            <a:endParaRPr/>
          </a:p>
          <a:p>
            <a:pPr indent="-406400" lvl="0" marL="457200" rtl="0" algn="l">
              <a:spcBef>
                <a:spcPts val="1000"/>
              </a:spcBef>
              <a:spcAft>
                <a:spcPts val="0"/>
              </a:spcAft>
              <a:buClr>
                <a:schemeClr val="dk1"/>
              </a:buClr>
              <a:buSzPts val="2800"/>
              <a:buChar char="●"/>
            </a:pPr>
            <a:r>
              <a:rPr b="1" lang="en-US"/>
              <a:t>Basketball</a:t>
            </a:r>
            <a:endParaRPr b="1"/>
          </a:p>
          <a:p>
            <a:pPr indent="-381000" lvl="1" marL="914400" rtl="0" algn="l">
              <a:spcBef>
                <a:spcPts val="0"/>
              </a:spcBef>
              <a:spcAft>
                <a:spcPts val="0"/>
              </a:spcAft>
              <a:buClr>
                <a:schemeClr val="dk1"/>
              </a:buClr>
              <a:buSzPts val="2400"/>
              <a:buChar char="○"/>
            </a:pPr>
            <a:r>
              <a:rPr lang="en-US"/>
              <a:t>November- February</a:t>
            </a:r>
            <a:endParaRPr/>
          </a:p>
          <a:p>
            <a:pPr indent="-406400" lvl="0" marL="457200" rtl="0" algn="l">
              <a:spcBef>
                <a:spcPts val="1000"/>
              </a:spcBef>
              <a:spcAft>
                <a:spcPts val="0"/>
              </a:spcAft>
              <a:buClr>
                <a:schemeClr val="dk1"/>
              </a:buClr>
              <a:buSzPts val="2800"/>
              <a:buChar char="●"/>
            </a:pPr>
            <a:r>
              <a:rPr b="1" lang="en-US"/>
              <a:t>Track</a:t>
            </a:r>
            <a:endParaRPr b="1"/>
          </a:p>
          <a:p>
            <a:pPr indent="-381000" lvl="1" marL="914400" rtl="0" algn="l">
              <a:spcBef>
                <a:spcPts val="0"/>
              </a:spcBef>
              <a:spcAft>
                <a:spcPts val="0"/>
              </a:spcAft>
              <a:buClr>
                <a:schemeClr val="dk1"/>
              </a:buClr>
              <a:buSzPts val="2400"/>
              <a:buChar char="○"/>
            </a:pPr>
            <a:r>
              <a:rPr lang="en-US"/>
              <a:t>March-April</a:t>
            </a:r>
            <a:endParaRPr/>
          </a:p>
        </p:txBody>
      </p:sp>
      <p:sp>
        <p:nvSpPr>
          <p:cNvPr id="660" name="Google Shape;660;g3b2ca59b0ff_0_0"/>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pic>
        <p:nvPicPr>
          <p:cNvPr id="661" name="Google Shape;661;g3b2ca59b0ff_0_0" title="IMG_8022.jpg"/>
          <p:cNvPicPr preferRelativeResize="0"/>
          <p:nvPr/>
        </p:nvPicPr>
        <p:blipFill rotWithShape="1">
          <a:blip r:embed="rId3">
            <a:alphaModFix/>
          </a:blip>
          <a:srcRect b="9955" l="4571" r="0" t="12566"/>
          <a:stretch/>
        </p:blipFill>
        <p:spPr>
          <a:xfrm>
            <a:off x="5310650" y="1538000"/>
            <a:ext cx="4878000" cy="2970600"/>
          </a:xfrm>
          <a:prstGeom prst="round2DiagRect">
            <a:avLst>
              <a:gd fmla="val 50000" name="adj1"/>
              <a:gd fmla="val 0" name="adj2"/>
            </a:avLst>
          </a:prstGeom>
          <a:noFill/>
          <a:ln>
            <a:noFill/>
          </a:ln>
        </p:spPr>
      </p:pic>
      <p:pic>
        <p:nvPicPr>
          <p:cNvPr id="662" name="Google Shape;662;g3b2ca59b0ff_0_0" title="IMG_7946.jpg"/>
          <p:cNvPicPr preferRelativeResize="0"/>
          <p:nvPr/>
        </p:nvPicPr>
        <p:blipFill rotWithShape="1">
          <a:blip r:embed="rId4">
            <a:alphaModFix/>
          </a:blip>
          <a:srcRect b="0" l="0" r="0" t="10442"/>
          <a:stretch/>
        </p:blipFill>
        <p:spPr>
          <a:xfrm>
            <a:off x="8133925" y="4508601"/>
            <a:ext cx="3128400" cy="2101200"/>
          </a:xfrm>
          <a:prstGeom prst="round2DiagRect">
            <a:avLst>
              <a:gd fmla="val 50000" name="adj1"/>
              <a:gd fmla="val 0" name="adj2"/>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3b778685d9f_0_23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Camp Franklin</a:t>
            </a:r>
            <a:endParaRPr>
              <a:solidFill>
                <a:schemeClr val="dk1"/>
              </a:solidFill>
            </a:endParaRPr>
          </a:p>
        </p:txBody>
      </p:sp>
      <p:sp>
        <p:nvSpPr>
          <p:cNvPr id="669" name="Google Shape;669;g3b778685d9f_0_239"/>
          <p:cNvSpPr txBox="1"/>
          <p:nvPr>
            <p:ph idx="1" type="body"/>
          </p:nvPr>
        </p:nvSpPr>
        <p:spPr>
          <a:xfrm>
            <a:off x="758250" y="1690825"/>
            <a:ext cx="10675500" cy="4873500"/>
          </a:xfrm>
          <a:prstGeom prst="rect">
            <a:avLst/>
          </a:prstGeom>
        </p:spPr>
        <p:txBody>
          <a:bodyPr anchorCtr="0" anchor="t" bIns="45700" lIns="91425" spcFirstLastPara="1" rIns="91425" wrap="square" tIns="45700">
            <a:normAutofit lnSpcReduction="20000"/>
          </a:bodyPr>
          <a:lstStyle/>
          <a:p>
            <a:pPr indent="-393700" lvl="0" marL="457200" rtl="0" algn="l">
              <a:lnSpc>
                <a:spcPct val="115000"/>
              </a:lnSpc>
              <a:spcBef>
                <a:spcPts val="600"/>
              </a:spcBef>
              <a:spcAft>
                <a:spcPts val="0"/>
              </a:spcAft>
              <a:buClr>
                <a:schemeClr val="dk1"/>
              </a:buClr>
              <a:buSzPts val="2600"/>
              <a:buChar char="●"/>
            </a:pPr>
            <a:r>
              <a:rPr lang="en-US" sz="2600"/>
              <a:t>Registration opens for the community on </a:t>
            </a:r>
            <a:r>
              <a:rPr b="1" lang="en-US" sz="2600"/>
              <a:t>February 2nd</a:t>
            </a:r>
            <a:r>
              <a:rPr lang="en-US" sz="2600"/>
              <a:t>.</a:t>
            </a:r>
            <a:endParaRPr sz="2600"/>
          </a:p>
          <a:p>
            <a:pPr indent="-342900" lvl="1" marL="914400" rtl="0" algn="l">
              <a:spcBef>
                <a:spcPts val="600"/>
              </a:spcBef>
              <a:spcAft>
                <a:spcPts val="0"/>
              </a:spcAft>
              <a:buClr>
                <a:schemeClr val="dk1"/>
              </a:buClr>
              <a:buSzPts val="1800"/>
              <a:buChar char="○"/>
            </a:pPr>
            <a:r>
              <a:rPr lang="en-US" sz="1800"/>
              <a:t>Session One: June 8th - 12th</a:t>
            </a:r>
            <a:endParaRPr sz="1800"/>
          </a:p>
          <a:p>
            <a:pPr indent="-342900" lvl="1" marL="914400" rtl="0" algn="l">
              <a:spcBef>
                <a:spcPts val="600"/>
              </a:spcBef>
              <a:spcAft>
                <a:spcPts val="0"/>
              </a:spcAft>
              <a:buClr>
                <a:schemeClr val="dk1"/>
              </a:buClr>
              <a:buSzPts val="1800"/>
              <a:buChar char="○"/>
            </a:pPr>
            <a:r>
              <a:rPr lang="en-US" sz="1800"/>
              <a:t>Session Two: July 6th - 10th</a:t>
            </a:r>
            <a:endParaRPr sz="1800"/>
          </a:p>
          <a:p>
            <a:pPr indent="-342900" lvl="1" marL="914400" rtl="0" algn="l">
              <a:spcBef>
                <a:spcPts val="600"/>
              </a:spcBef>
              <a:spcAft>
                <a:spcPts val="0"/>
              </a:spcAft>
              <a:buClr>
                <a:schemeClr val="dk1"/>
              </a:buClr>
              <a:buSzPts val="1800"/>
              <a:buChar char="○"/>
            </a:pPr>
            <a:r>
              <a:rPr lang="en-US" sz="1800"/>
              <a:t>Session Three: August 3rd - 14th</a:t>
            </a:r>
            <a:endParaRPr sz="2700"/>
          </a:p>
          <a:p>
            <a:pPr indent="-390525" lvl="0" marL="457200" rtl="0" algn="l">
              <a:lnSpc>
                <a:spcPct val="115000"/>
              </a:lnSpc>
              <a:spcBef>
                <a:spcPts val="1000"/>
              </a:spcBef>
              <a:spcAft>
                <a:spcPts val="0"/>
              </a:spcAft>
              <a:buClr>
                <a:schemeClr val="dk1"/>
              </a:buClr>
              <a:buSzPts val="2550"/>
              <a:buChar char="●"/>
            </a:pPr>
            <a:r>
              <a:rPr lang="en-US" sz="2550"/>
              <a:t>Summer Activity Days</a:t>
            </a:r>
            <a:endParaRPr sz="2550"/>
          </a:p>
          <a:p>
            <a:pPr indent="-342900" lvl="1" marL="914400" rtl="0" algn="l">
              <a:spcBef>
                <a:spcPts val="600"/>
              </a:spcBef>
              <a:spcAft>
                <a:spcPts val="0"/>
              </a:spcAft>
              <a:buClr>
                <a:schemeClr val="dk1"/>
              </a:buClr>
              <a:buSzPts val="1800"/>
              <a:buChar char="○"/>
            </a:pPr>
            <a:r>
              <a:rPr lang="en-US" sz="1800"/>
              <a:t>June 29th - July 3rd</a:t>
            </a:r>
            <a:endParaRPr sz="1800"/>
          </a:p>
          <a:p>
            <a:pPr indent="0" lvl="0" marL="0" rtl="0" algn="l">
              <a:spcBef>
                <a:spcPts val="0"/>
              </a:spcBef>
              <a:spcAft>
                <a:spcPts val="0"/>
              </a:spcAft>
              <a:buNone/>
            </a:pPr>
            <a:r>
              <a:t/>
            </a:r>
            <a:endParaRPr sz="1800"/>
          </a:p>
          <a:p>
            <a:pPr indent="-390525" lvl="0" marL="457200" rtl="0" algn="l">
              <a:spcBef>
                <a:spcPts val="0"/>
              </a:spcBef>
              <a:spcAft>
                <a:spcPts val="0"/>
              </a:spcAft>
              <a:buClr>
                <a:schemeClr val="dk1"/>
              </a:buClr>
              <a:buSzPts val="2550"/>
              <a:buChar char="●"/>
            </a:pPr>
            <a:r>
              <a:rPr lang="en-US" sz="2550"/>
              <a:t>Owl’s Nest</a:t>
            </a:r>
            <a:endParaRPr sz="2550"/>
          </a:p>
          <a:p>
            <a:pPr indent="-342900" lvl="1" marL="914400" rtl="0" algn="l">
              <a:spcBef>
                <a:spcPts val="600"/>
              </a:spcBef>
              <a:spcAft>
                <a:spcPts val="0"/>
              </a:spcAft>
              <a:buClr>
                <a:schemeClr val="dk1"/>
              </a:buClr>
              <a:buSzPts val="1800"/>
              <a:buChar char="○"/>
            </a:pPr>
            <a:r>
              <a:rPr lang="en-US" sz="1800"/>
              <a:t>AM: 8:00-9:00 am</a:t>
            </a:r>
            <a:endParaRPr sz="1800"/>
          </a:p>
          <a:p>
            <a:pPr indent="-342900" lvl="1" marL="914400" rtl="0" algn="l">
              <a:spcBef>
                <a:spcPts val="600"/>
              </a:spcBef>
              <a:spcAft>
                <a:spcPts val="0"/>
              </a:spcAft>
              <a:buClr>
                <a:schemeClr val="dk1"/>
              </a:buClr>
              <a:buSzPts val="1800"/>
              <a:buChar char="○"/>
            </a:pPr>
            <a:r>
              <a:rPr lang="en-US" sz="1800"/>
              <a:t>PM: 3:00-4:30 pm</a:t>
            </a:r>
            <a:endParaRPr sz="1800"/>
          </a:p>
          <a:p>
            <a:pPr indent="-393700" lvl="0" marL="457200" rtl="0" algn="l">
              <a:lnSpc>
                <a:spcPct val="115000"/>
              </a:lnSpc>
              <a:spcBef>
                <a:spcPts val="600"/>
              </a:spcBef>
              <a:spcAft>
                <a:spcPts val="0"/>
              </a:spcAft>
              <a:buClr>
                <a:schemeClr val="dk1"/>
              </a:buClr>
              <a:buSzPts val="2600"/>
              <a:buChar char="●"/>
            </a:pPr>
            <a:r>
              <a:rPr lang="en-US" sz="2600"/>
              <a:t>To move forward with the registration process, please provide: </a:t>
            </a:r>
            <a:endParaRPr sz="2600"/>
          </a:p>
          <a:p>
            <a:pPr indent="-342900" lvl="1" marL="914400" rtl="0" algn="l">
              <a:spcBef>
                <a:spcPts val="600"/>
              </a:spcBef>
              <a:spcAft>
                <a:spcPts val="0"/>
              </a:spcAft>
              <a:buClr>
                <a:schemeClr val="dk1"/>
              </a:buClr>
              <a:buSzPts val="1800"/>
              <a:buChar char="○"/>
            </a:pPr>
            <a:r>
              <a:rPr lang="en-US" sz="1800"/>
              <a:t>Your child(ren)’s most recent IEP</a:t>
            </a:r>
            <a:endParaRPr sz="1800"/>
          </a:p>
          <a:p>
            <a:pPr indent="-342900" lvl="1" marL="914400" rtl="0" algn="l">
              <a:spcBef>
                <a:spcPts val="600"/>
              </a:spcBef>
              <a:spcAft>
                <a:spcPts val="0"/>
              </a:spcAft>
              <a:buClr>
                <a:schemeClr val="dk1"/>
              </a:buClr>
              <a:buSzPts val="1800"/>
              <a:buChar char="○"/>
            </a:pPr>
            <a:r>
              <a:rPr lang="en-US" sz="1800"/>
              <a:t>School Comprehensive Evaluation, or</a:t>
            </a:r>
            <a:endParaRPr sz="1800"/>
          </a:p>
          <a:p>
            <a:pPr indent="-342900" lvl="1" marL="914400" rtl="0" algn="l">
              <a:spcBef>
                <a:spcPts val="600"/>
              </a:spcBef>
              <a:spcAft>
                <a:spcPts val="0"/>
              </a:spcAft>
              <a:buClr>
                <a:schemeClr val="dk1"/>
              </a:buClr>
              <a:buSzPts val="1800"/>
              <a:buChar char="○"/>
            </a:pPr>
            <a:r>
              <a:rPr lang="en-US" sz="1800"/>
              <a:t>Independent Neuropsych Evaluation from a clinic</a:t>
            </a:r>
            <a:endParaRPr sz="2400"/>
          </a:p>
        </p:txBody>
      </p:sp>
      <p:sp>
        <p:nvSpPr>
          <p:cNvPr id="670" name="Google Shape;670;g3b778685d9f_0_239"/>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3b778685d9f_0_266"/>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677" name="Google Shape;677;g3b778685d9f_0_266" title="Potential Family Orientation (9).png"/>
          <p:cNvPicPr preferRelativeResize="0"/>
          <p:nvPr/>
        </p:nvPicPr>
        <p:blipFill rotWithShape="1">
          <a:blip r:embed="rId3">
            <a:alphaModFix/>
          </a:blip>
          <a:srcRect b="119" l="0" r="0" t="119"/>
          <a:stretch/>
        </p:blipFill>
        <p:spPr>
          <a:xfrm>
            <a:off x="3220225" y="3402825"/>
            <a:ext cx="2803650" cy="2796825"/>
          </a:xfrm>
          <a:prstGeom prst="rect">
            <a:avLst/>
          </a:prstGeom>
          <a:noFill/>
          <a:ln>
            <a:noFill/>
          </a:ln>
        </p:spPr>
      </p:pic>
      <p:pic>
        <p:nvPicPr>
          <p:cNvPr id="678" name="Google Shape;678;g3b778685d9f_0_266"/>
          <p:cNvPicPr preferRelativeResize="0"/>
          <p:nvPr/>
        </p:nvPicPr>
        <p:blipFill rotWithShape="1">
          <a:blip r:embed="rId4">
            <a:alphaModFix/>
          </a:blip>
          <a:srcRect b="4116" l="4592" r="3924" t="4409"/>
          <a:stretch/>
        </p:blipFill>
        <p:spPr>
          <a:xfrm>
            <a:off x="299788" y="3402838"/>
            <a:ext cx="2748724" cy="2796825"/>
          </a:xfrm>
          <a:prstGeom prst="rect">
            <a:avLst/>
          </a:prstGeom>
          <a:noFill/>
          <a:ln>
            <a:noFill/>
          </a:ln>
        </p:spPr>
      </p:pic>
      <p:pic>
        <p:nvPicPr>
          <p:cNvPr id="679" name="Google Shape;679;g3b778685d9f_0_266" title="Potential Family Orientation (14).png"/>
          <p:cNvPicPr preferRelativeResize="0"/>
          <p:nvPr/>
        </p:nvPicPr>
        <p:blipFill rotWithShape="1">
          <a:blip r:embed="rId5">
            <a:alphaModFix/>
          </a:blip>
          <a:srcRect b="119" l="0" r="0" t="119"/>
          <a:stretch/>
        </p:blipFill>
        <p:spPr>
          <a:xfrm>
            <a:off x="9116025" y="3402825"/>
            <a:ext cx="2803650" cy="2796825"/>
          </a:xfrm>
          <a:prstGeom prst="rect">
            <a:avLst/>
          </a:prstGeom>
          <a:noFill/>
          <a:ln>
            <a:noFill/>
          </a:ln>
        </p:spPr>
      </p:pic>
      <p:pic>
        <p:nvPicPr>
          <p:cNvPr id="680" name="Google Shape;680;g3b778685d9f_0_266" title="Potential Family Orientation (13).png"/>
          <p:cNvPicPr preferRelativeResize="0"/>
          <p:nvPr/>
        </p:nvPicPr>
        <p:blipFill rotWithShape="1">
          <a:blip r:embed="rId6">
            <a:alphaModFix/>
          </a:blip>
          <a:srcRect b="119" l="0" r="0" t="119"/>
          <a:stretch/>
        </p:blipFill>
        <p:spPr>
          <a:xfrm>
            <a:off x="6168125" y="3402838"/>
            <a:ext cx="2803650" cy="2796800"/>
          </a:xfrm>
          <a:prstGeom prst="rect">
            <a:avLst/>
          </a:prstGeom>
          <a:noFill/>
          <a:ln>
            <a:noFill/>
          </a:ln>
        </p:spPr>
      </p:pic>
      <p:pic>
        <p:nvPicPr>
          <p:cNvPr id="681" name="Google Shape;681;g3b778685d9f_0_266" title="Potential Family Orientation (5).png"/>
          <p:cNvPicPr preferRelativeResize="0"/>
          <p:nvPr/>
        </p:nvPicPr>
        <p:blipFill rotWithShape="1">
          <a:blip r:embed="rId7">
            <a:alphaModFix/>
          </a:blip>
          <a:srcRect b="1009" l="0" r="0" t="1018"/>
          <a:stretch/>
        </p:blipFill>
        <p:spPr>
          <a:xfrm>
            <a:off x="3194625" y="289800"/>
            <a:ext cx="2854850" cy="2796825"/>
          </a:xfrm>
          <a:prstGeom prst="rect">
            <a:avLst/>
          </a:prstGeom>
          <a:noFill/>
          <a:ln>
            <a:noFill/>
          </a:ln>
        </p:spPr>
      </p:pic>
      <p:pic>
        <p:nvPicPr>
          <p:cNvPr id="682" name="Google Shape;682;g3b778685d9f_0_266" title="Potential Family Orientation (4).png"/>
          <p:cNvPicPr preferRelativeResize="0"/>
          <p:nvPr/>
        </p:nvPicPr>
        <p:blipFill rotWithShape="1">
          <a:blip r:embed="rId8">
            <a:alphaModFix/>
          </a:blip>
          <a:srcRect b="1018" l="0" r="0" t="1018"/>
          <a:stretch/>
        </p:blipFill>
        <p:spPr>
          <a:xfrm>
            <a:off x="246725" y="289825"/>
            <a:ext cx="2854850" cy="2796800"/>
          </a:xfrm>
          <a:prstGeom prst="rect">
            <a:avLst/>
          </a:prstGeom>
          <a:noFill/>
          <a:ln>
            <a:noFill/>
          </a:ln>
        </p:spPr>
      </p:pic>
      <p:pic>
        <p:nvPicPr>
          <p:cNvPr id="683" name="Google Shape;683;g3b778685d9f_0_266" title="Potential Family Orientation (8).png"/>
          <p:cNvPicPr preferRelativeResize="0"/>
          <p:nvPr/>
        </p:nvPicPr>
        <p:blipFill rotWithShape="1">
          <a:blip r:embed="rId9">
            <a:alphaModFix/>
          </a:blip>
          <a:srcRect b="1018" l="0" r="0" t="1018"/>
          <a:stretch/>
        </p:blipFill>
        <p:spPr>
          <a:xfrm>
            <a:off x="6142525" y="289825"/>
            <a:ext cx="2854850" cy="2796800"/>
          </a:xfrm>
          <a:prstGeom prst="rect">
            <a:avLst/>
          </a:prstGeom>
          <a:noFill/>
          <a:ln>
            <a:noFill/>
          </a:ln>
        </p:spPr>
      </p:pic>
      <p:pic>
        <p:nvPicPr>
          <p:cNvPr id="684" name="Google Shape;684;g3b778685d9f_0_266" title="Potential Family Orientation (7).png"/>
          <p:cNvPicPr preferRelativeResize="0"/>
          <p:nvPr/>
        </p:nvPicPr>
        <p:blipFill rotWithShape="1">
          <a:blip r:embed="rId10">
            <a:alphaModFix/>
          </a:blip>
          <a:srcRect b="1018" l="0" r="0" t="1018"/>
          <a:stretch/>
        </p:blipFill>
        <p:spPr>
          <a:xfrm>
            <a:off x="9090425" y="289825"/>
            <a:ext cx="2854850" cy="2796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3b778685d9f_0_246"/>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grpSp>
        <p:nvGrpSpPr>
          <p:cNvPr id="691" name="Google Shape;691;g3b778685d9f_0_246"/>
          <p:cNvGrpSpPr/>
          <p:nvPr/>
        </p:nvGrpSpPr>
        <p:grpSpPr>
          <a:xfrm>
            <a:off x="106720" y="97225"/>
            <a:ext cx="1929932" cy="923749"/>
            <a:chOff x="7448065" y="2129541"/>
            <a:chExt cx="1837506" cy="913880"/>
          </a:xfrm>
        </p:grpSpPr>
        <p:sp>
          <p:nvSpPr>
            <p:cNvPr id="692" name="Google Shape;692;g3b778685d9f_0_246"/>
            <p:cNvSpPr/>
            <p:nvPr/>
          </p:nvSpPr>
          <p:spPr>
            <a:xfrm>
              <a:off x="7448065"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693" name="Google Shape;693;g3b778685d9f_0_246"/>
            <p:cNvPicPr preferRelativeResize="0"/>
            <p:nvPr/>
          </p:nvPicPr>
          <p:blipFill rotWithShape="1">
            <a:blip r:embed="rId3">
              <a:alphaModFix/>
            </a:blip>
            <a:srcRect b="0" l="0" r="0" t="0"/>
            <a:stretch/>
          </p:blipFill>
          <p:spPr>
            <a:xfrm>
              <a:off x="7659843" y="2291744"/>
              <a:ext cx="1484317" cy="539752"/>
            </a:xfrm>
            <a:prstGeom prst="rect">
              <a:avLst/>
            </a:prstGeom>
            <a:noFill/>
            <a:ln>
              <a:noFill/>
            </a:ln>
          </p:spPr>
        </p:pic>
      </p:grpSp>
      <p:pic>
        <p:nvPicPr>
          <p:cNvPr id="694" name="Google Shape;694;g3b778685d9f_0_246" title="Camp Franklin Admissions Deadlines.png"/>
          <p:cNvPicPr preferRelativeResize="0"/>
          <p:nvPr/>
        </p:nvPicPr>
        <p:blipFill>
          <a:blip r:embed="rId4">
            <a:alphaModFix/>
          </a:blip>
          <a:stretch>
            <a:fillRect/>
          </a:stretch>
        </p:blipFill>
        <p:spPr>
          <a:xfrm>
            <a:off x="2399913" y="414513"/>
            <a:ext cx="7392175" cy="6028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3b778685d9f_0_93"/>
          <p:cNvSpPr txBox="1"/>
          <p:nvPr>
            <p:ph type="title"/>
          </p:nvPr>
        </p:nvSpPr>
        <p:spPr>
          <a:xfrm>
            <a:off x="831850" y="347663"/>
            <a:ext cx="64548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Franklin Center Overview</a:t>
            </a:r>
            <a:endParaRPr/>
          </a:p>
        </p:txBody>
      </p:sp>
      <p:sp>
        <p:nvSpPr>
          <p:cNvPr id="405" name="Google Shape;405;g3b778685d9f_0_93"/>
          <p:cNvSpPr txBox="1"/>
          <p:nvPr>
            <p:ph idx="1" type="body"/>
          </p:nvPr>
        </p:nvSpPr>
        <p:spPr>
          <a:xfrm>
            <a:off x="831850" y="3445125"/>
            <a:ext cx="6454800" cy="12825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en-US" sz="2800">
                <a:solidFill>
                  <a:schemeClr val="lt1"/>
                </a:solidFill>
                <a:latin typeface="Roboto Slab"/>
                <a:ea typeface="Roboto Slab"/>
                <a:cs typeface="Roboto Slab"/>
                <a:sym typeface="Roboto Slab"/>
              </a:rPr>
              <a:t>Kim Snow</a:t>
            </a:r>
            <a:endParaRPr sz="2800">
              <a:solidFill>
                <a:schemeClr val="lt1"/>
              </a:solidFill>
              <a:latin typeface="Roboto Slab"/>
              <a:ea typeface="Roboto Slab"/>
              <a:cs typeface="Roboto Slab"/>
              <a:sym typeface="Roboto Slab"/>
            </a:endParaRPr>
          </a:p>
          <a:p>
            <a:pPr indent="0" lvl="0" marL="0" rtl="0" algn="l">
              <a:lnSpc>
                <a:spcPct val="115000"/>
              </a:lnSpc>
              <a:spcBef>
                <a:spcPts val="0"/>
              </a:spcBef>
              <a:spcAft>
                <a:spcPts val="0"/>
              </a:spcAft>
              <a:buNone/>
            </a:pPr>
            <a:r>
              <a:rPr lang="en-US">
                <a:solidFill>
                  <a:schemeClr val="lt1"/>
                </a:solidFill>
                <a:latin typeface="Roboto Slab"/>
                <a:ea typeface="Roboto Slab"/>
                <a:cs typeface="Roboto Slab"/>
                <a:sym typeface="Roboto Slab"/>
              </a:rPr>
              <a:t>Executive Director</a:t>
            </a:r>
            <a:endParaRPr/>
          </a:p>
        </p:txBody>
      </p:sp>
      <p:sp>
        <p:nvSpPr>
          <p:cNvPr id="406" name="Google Shape;406;g3b778685d9f_0_93"/>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07" name="Google Shape;407;g3b778685d9f_0_93" title="January Parliament Award Winners.JPG"/>
          <p:cNvPicPr preferRelativeResize="0"/>
          <p:nvPr>
            <p:ph idx="2" type="pic"/>
          </p:nvPr>
        </p:nvPicPr>
        <p:blipFill rotWithShape="1">
          <a:blip r:embed="rId3">
            <a:alphaModFix/>
          </a:blip>
          <a:srcRect b="43326" l="0" r="4789" t="20851"/>
          <a:stretch/>
        </p:blipFill>
        <p:spPr>
          <a:xfrm>
            <a:off x="5695950" y="3657600"/>
            <a:ext cx="4829100" cy="2422500"/>
          </a:xfrm>
          <a:prstGeom prst="round2DiagRect">
            <a:avLst>
              <a:gd fmla="val 16667" name="adj1"/>
              <a:gd fmla="val 0" name="adj2"/>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3b778685d9f_0_255"/>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pic>
        <p:nvPicPr>
          <p:cNvPr id="701" name="Google Shape;701;g3b778685d9f_0_255"/>
          <p:cNvPicPr preferRelativeResize="0"/>
          <p:nvPr/>
        </p:nvPicPr>
        <p:blipFill>
          <a:blip r:embed="rId3">
            <a:alphaModFix/>
          </a:blip>
          <a:stretch>
            <a:fillRect/>
          </a:stretch>
        </p:blipFill>
        <p:spPr>
          <a:xfrm>
            <a:off x="152400" y="959650"/>
            <a:ext cx="11887202" cy="493871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g3b778685d9f_0_193" title="IMG_5148.HEIC"/>
          <p:cNvPicPr preferRelativeResize="0"/>
          <p:nvPr>
            <p:ph idx="2" type="pic"/>
          </p:nvPr>
        </p:nvPicPr>
        <p:blipFill rotWithShape="1">
          <a:blip r:embed="rId3">
            <a:alphaModFix/>
          </a:blip>
          <a:srcRect b="52255" l="0" r="0" t="10120"/>
          <a:stretch/>
        </p:blipFill>
        <p:spPr>
          <a:xfrm>
            <a:off x="5695950" y="3657600"/>
            <a:ext cx="4829100" cy="2422500"/>
          </a:xfrm>
          <a:prstGeom prst="round2DiagRect">
            <a:avLst>
              <a:gd fmla="val 16667" name="adj1"/>
              <a:gd fmla="val 0" name="adj2"/>
            </a:avLst>
          </a:prstGeom>
        </p:spPr>
      </p:pic>
      <p:sp>
        <p:nvSpPr>
          <p:cNvPr id="708" name="Google Shape;708;g3b778685d9f_0_193"/>
          <p:cNvSpPr txBox="1"/>
          <p:nvPr>
            <p:ph type="title"/>
          </p:nvPr>
        </p:nvSpPr>
        <p:spPr>
          <a:xfrm>
            <a:off x="831850" y="433400"/>
            <a:ext cx="73728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5400"/>
              <a:t>Katie Thormodsgaard</a:t>
            </a:r>
            <a:endParaRPr sz="5700"/>
          </a:p>
        </p:txBody>
      </p:sp>
      <p:sp>
        <p:nvSpPr>
          <p:cNvPr id="709" name="Google Shape;709;g3b778685d9f_0_193"/>
          <p:cNvSpPr txBox="1"/>
          <p:nvPr>
            <p:ph idx="1" type="body"/>
          </p:nvPr>
        </p:nvSpPr>
        <p:spPr>
          <a:xfrm>
            <a:off x="831850" y="3530850"/>
            <a:ext cx="6454800" cy="1282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2800">
                <a:latin typeface="Roboto Slab"/>
                <a:ea typeface="Roboto Slab"/>
                <a:cs typeface="Roboto Slab"/>
                <a:sym typeface="Roboto Slab"/>
              </a:rPr>
              <a:t>Therapy Services Director</a:t>
            </a:r>
            <a:endParaRPr/>
          </a:p>
        </p:txBody>
      </p:sp>
      <p:sp>
        <p:nvSpPr>
          <p:cNvPr id="710" name="Google Shape;710;g3b778685d9f_0_193"/>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7"/>
          <p:cNvSpPr txBox="1"/>
          <p:nvPr>
            <p:ph idx="1" type="body"/>
          </p:nvPr>
        </p:nvSpPr>
        <p:spPr>
          <a:xfrm>
            <a:off x="1230450" y="1825625"/>
            <a:ext cx="9731100" cy="4725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800"/>
              <a:buNone/>
            </a:pPr>
            <a:r>
              <a:rPr b="1" lang="en-US" sz="2400">
                <a:latin typeface="Roboto Slab"/>
                <a:ea typeface="Roboto Slab"/>
                <a:cs typeface="Roboto Slab"/>
                <a:sym typeface="Roboto Slab"/>
              </a:rPr>
              <a:t>We are a Fully Licensed, Comprehensive </a:t>
            </a:r>
            <a:r>
              <a:rPr b="1" lang="en-US" sz="2400">
                <a:latin typeface="Roboto Slab"/>
                <a:ea typeface="Roboto Slab"/>
                <a:cs typeface="Roboto Slab"/>
                <a:sym typeface="Roboto Slab"/>
                <a:extLst>
                  <a:ext uri="http://customooxmlschemas.google.com/">
                    <go:slidesCustomData xmlns:go="http://customooxmlschemas.google.com/" textRoundtripDataId="17"/>
                  </a:ext>
                </a:extLst>
              </a:rPr>
              <a:t>Therapy</a:t>
            </a:r>
            <a:r>
              <a:rPr b="1" lang="en-US" sz="2400">
                <a:latin typeface="Roboto Slab"/>
                <a:ea typeface="Roboto Slab"/>
                <a:cs typeface="Roboto Slab"/>
                <a:sym typeface="Roboto Slab"/>
              </a:rPr>
              <a:t>.</a:t>
            </a:r>
            <a:endParaRPr sz="2400">
              <a:latin typeface="Roboto Slab"/>
              <a:ea typeface="Roboto Slab"/>
              <a:cs typeface="Roboto Slab"/>
              <a:sym typeface="Roboto Slab"/>
            </a:endParaRPr>
          </a:p>
          <a:p>
            <a:pPr indent="-412750" lvl="0" marL="742950" rtl="0" algn="l">
              <a:lnSpc>
                <a:spcPct val="115000"/>
              </a:lnSpc>
              <a:spcBef>
                <a:spcPts val="1000"/>
              </a:spcBef>
              <a:spcAft>
                <a:spcPts val="0"/>
              </a:spcAft>
              <a:buClr>
                <a:schemeClr val="dk1"/>
              </a:buClr>
              <a:buSzPts val="2000"/>
              <a:buChar char="●"/>
            </a:pPr>
            <a:r>
              <a:rPr lang="en-US" sz="2000"/>
              <a:t>We have Outpatient Therapy, Intensive Behavior Intervention Services, and Family Consultation. We integrate with the Academy by offering service in and out of the classroom.</a:t>
            </a:r>
            <a:endParaRPr sz="2000"/>
          </a:p>
          <a:p>
            <a:pPr indent="0" lvl="0" marL="0" rtl="0" algn="l">
              <a:lnSpc>
                <a:spcPct val="115000"/>
              </a:lnSpc>
              <a:spcBef>
                <a:spcPts val="1000"/>
              </a:spcBef>
              <a:spcAft>
                <a:spcPts val="1000"/>
              </a:spcAft>
              <a:buNone/>
            </a:pPr>
            <a:r>
              <a:t/>
            </a:r>
            <a:endParaRPr sz="2000"/>
          </a:p>
        </p:txBody>
      </p:sp>
      <p:sp>
        <p:nvSpPr>
          <p:cNvPr id="716" name="Google Shape;716;p17"/>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717" name="Google Shape;717;p17"/>
          <p:cNvSpPr txBox="1"/>
          <p:nvPr>
            <p:ph type="title"/>
          </p:nvPr>
        </p:nvSpPr>
        <p:spPr>
          <a:xfrm>
            <a:off x="141150" y="365125"/>
            <a:ext cx="11909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Therapy Services </a:t>
            </a:r>
            <a:endParaRPr>
              <a:solidFill>
                <a:schemeClr val="dk1"/>
              </a:solidFill>
            </a:endParaRPr>
          </a:p>
        </p:txBody>
      </p:sp>
      <p:pic>
        <p:nvPicPr>
          <p:cNvPr id="718" name="Google Shape;718;p17" title="IMG_1040.HEIC"/>
          <p:cNvPicPr preferRelativeResize="0"/>
          <p:nvPr/>
        </p:nvPicPr>
        <p:blipFill rotWithShape="1">
          <a:blip r:embed="rId3">
            <a:alphaModFix/>
          </a:blip>
          <a:srcRect b="4147" l="6440" r="7337" t="6270"/>
          <a:stretch/>
        </p:blipFill>
        <p:spPr>
          <a:xfrm>
            <a:off x="4536975" y="3322450"/>
            <a:ext cx="4143600" cy="3228900"/>
          </a:xfrm>
          <a:prstGeom prst="flowChartAlternateProcess">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3b5342f4271_0_7"/>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724" name="Google Shape;724;g3b5342f4271_0_7"/>
          <p:cNvSpPr txBox="1"/>
          <p:nvPr>
            <p:ph idx="1" type="body"/>
          </p:nvPr>
        </p:nvSpPr>
        <p:spPr>
          <a:xfrm>
            <a:off x="858850" y="2491050"/>
            <a:ext cx="3208200" cy="3865200"/>
          </a:xfrm>
          <a:prstGeom prst="rect">
            <a:avLst/>
          </a:prstGeom>
          <a:noFill/>
          <a:ln>
            <a:noFill/>
          </a:ln>
        </p:spPr>
        <p:txBody>
          <a:bodyPr anchorCtr="0" anchor="t" bIns="182875" lIns="182875" spcFirstLastPara="1" rIns="182875" wrap="square" tIns="274300">
            <a:noAutofit/>
          </a:bodyPr>
          <a:lstStyle/>
          <a:p>
            <a:pPr indent="-330200" lvl="0" marL="457200" rtl="0" algn="l">
              <a:lnSpc>
                <a:spcPct val="115000"/>
              </a:lnSpc>
              <a:spcBef>
                <a:spcPts val="0"/>
              </a:spcBef>
              <a:spcAft>
                <a:spcPts val="0"/>
              </a:spcAft>
              <a:buClr>
                <a:schemeClr val="dk1"/>
              </a:buClr>
              <a:buSzPts val="1600"/>
              <a:buChar char="●"/>
            </a:pPr>
            <a:r>
              <a:rPr lang="en-US"/>
              <a:t>Therapy can include one-on-one sessions, and parent support.</a:t>
            </a:r>
            <a:endParaRPr/>
          </a:p>
          <a:p>
            <a:pPr indent="-330200" lvl="0" marL="457200" rtl="0" algn="l">
              <a:lnSpc>
                <a:spcPct val="115000"/>
              </a:lnSpc>
              <a:spcBef>
                <a:spcPts val="0"/>
              </a:spcBef>
              <a:spcAft>
                <a:spcPts val="0"/>
              </a:spcAft>
              <a:buClr>
                <a:schemeClr val="dk1"/>
              </a:buClr>
              <a:buSzPts val="1600"/>
              <a:buChar char="●"/>
            </a:pPr>
            <a:r>
              <a:rPr lang="en-US"/>
              <a:t>Provides mental health support to help clients feel more balanced, confident, and supported in daily life.</a:t>
            </a:r>
            <a:endParaRPr b="1"/>
          </a:p>
          <a:p>
            <a:pPr indent="-330200" lvl="0" marL="457200" rtl="0" algn="l">
              <a:lnSpc>
                <a:spcPct val="115000"/>
              </a:lnSpc>
              <a:spcBef>
                <a:spcPts val="0"/>
              </a:spcBef>
              <a:spcAft>
                <a:spcPts val="0"/>
              </a:spcAft>
              <a:buClr>
                <a:schemeClr val="dk1"/>
              </a:buClr>
              <a:buSzPts val="1600"/>
              <a:buChar char="●"/>
            </a:pPr>
            <a:r>
              <a:rPr lang="en-US"/>
              <a:t>Services can be done during the school day or outside of school hours</a:t>
            </a:r>
            <a:endParaRPr/>
          </a:p>
        </p:txBody>
      </p:sp>
      <p:sp>
        <p:nvSpPr>
          <p:cNvPr id="725" name="Google Shape;725;g3b5342f4271_0_7"/>
          <p:cNvSpPr txBox="1"/>
          <p:nvPr>
            <p:ph idx="2" type="body"/>
          </p:nvPr>
        </p:nvSpPr>
        <p:spPr>
          <a:xfrm>
            <a:off x="4572000" y="2491050"/>
            <a:ext cx="3208200" cy="3865200"/>
          </a:xfrm>
          <a:prstGeom prst="rect">
            <a:avLst/>
          </a:prstGeom>
          <a:noFill/>
          <a:ln>
            <a:noFill/>
          </a:ln>
        </p:spPr>
        <p:txBody>
          <a:bodyPr anchorCtr="0" anchor="t" bIns="182875" lIns="182875" spcFirstLastPara="1" rIns="182875" wrap="square" tIns="274300">
            <a:noAutofit/>
          </a:bodyPr>
          <a:lstStyle/>
          <a:p>
            <a:pPr indent="-330200" lvl="0" marL="457200" rtl="0" algn="l">
              <a:lnSpc>
                <a:spcPct val="115000"/>
              </a:lnSpc>
              <a:spcBef>
                <a:spcPts val="0"/>
              </a:spcBef>
              <a:spcAft>
                <a:spcPts val="0"/>
              </a:spcAft>
              <a:buClr>
                <a:schemeClr val="dk1"/>
              </a:buClr>
              <a:buSzPts val="1600"/>
              <a:buChar char="●"/>
            </a:pPr>
            <a:r>
              <a:rPr lang="en-US">
                <a:highlight>
                  <a:srgbClr val="FFFFFF"/>
                </a:highlight>
              </a:rPr>
              <a:t>Provides medically necessary intensive training that targets </a:t>
            </a:r>
            <a:r>
              <a:rPr lang="en-US">
                <a:highlight>
                  <a:srgbClr val="FFFFFF"/>
                </a:highlight>
              </a:rPr>
              <a:t>strengthening</a:t>
            </a:r>
            <a:r>
              <a:rPr lang="en-US">
                <a:highlight>
                  <a:srgbClr val="FFFFFF"/>
                </a:highlight>
              </a:rPr>
              <a:t> functional skills and addressing core deficits </a:t>
            </a:r>
            <a:endParaRPr>
              <a:highlight>
                <a:srgbClr val="FFFFFF"/>
              </a:highlight>
            </a:endParaRPr>
          </a:p>
          <a:p>
            <a:pPr indent="-330200" lvl="0" marL="457200" rtl="0" algn="l">
              <a:lnSpc>
                <a:spcPct val="115000"/>
              </a:lnSpc>
              <a:spcBef>
                <a:spcPts val="0"/>
              </a:spcBef>
              <a:spcAft>
                <a:spcPts val="0"/>
              </a:spcAft>
              <a:buClr>
                <a:schemeClr val="dk1"/>
              </a:buClr>
              <a:buSzPts val="1600"/>
              <a:buChar char="●"/>
            </a:pPr>
            <a:r>
              <a:rPr lang="en-US">
                <a:highlight>
                  <a:srgbClr val="FFFFFF"/>
                </a:highlight>
              </a:rPr>
              <a:t>Requires </a:t>
            </a:r>
            <a:r>
              <a:rPr lang="en-US">
                <a:highlight>
                  <a:srgbClr val="FFFFFF"/>
                </a:highlight>
              </a:rPr>
              <a:t>family</a:t>
            </a:r>
            <a:r>
              <a:rPr lang="en-US">
                <a:highlight>
                  <a:srgbClr val="FFFFFF"/>
                </a:highlight>
              </a:rPr>
              <a:t> </a:t>
            </a:r>
            <a:r>
              <a:rPr lang="en-US">
                <a:highlight>
                  <a:srgbClr val="FFFFFF"/>
                </a:highlight>
              </a:rPr>
              <a:t>participation</a:t>
            </a:r>
            <a:r>
              <a:rPr lang="en-US">
                <a:highlight>
                  <a:srgbClr val="FFFFFF"/>
                </a:highlight>
              </a:rPr>
              <a:t> </a:t>
            </a:r>
            <a:endParaRPr>
              <a:highlight>
                <a:srgbClr val="FFFFFF"/>
              </a:highlight>
            </a:endParaRPr>
          </a:p>
          <a:p>
            <a:pPr indent="-330200" lvl="0" marL="457200" rtl="0" algn="l">
              <a:lnSpc>
                <a:spcPct val="115000"/>
              </a:lnSpc>
              <a:spcBef>
                <a:spcPts val="0"/>
              </a:spcBef>
              <a:spcAft>
                <a:spcPts val="0"/>
              </a:spcAft>
              <a:buClr>
                <a:schemeClr val="dk1"/>
              </a:buClr>
              <a:buSzPts val="1600"/>
              <a:buChar char="●"/>
            </a:pPr>
            <a:r>
              <a:rPr lang="en-US">
                <a:highlight>
                  <a:srgbClr val="FFFFFF"/>
                </a:highlight>
              </a:rPr>
              <a:t>Offered part time (20 hrs) or full time (40 hrs)</a:t>
            </a:r>
            <a:endParaRPr>
              <a:highlight>
                <a:srgbClr val="FFFFFF"/>
              </a:highlight>
            </a:endParaRPr>
          </a:p>
          <a:p>
            <a:pPr indent="-330200" lvl="0" marL="457200" rtl="0" algn="l">
              <a:lnSpc>
                <a:spcPct val="115000"/>
              </a:lnSpc>
              <a:spcBef>
                <a:spcPts val="0"/>
              </a:spcBef>
              <a:spcAft>
                <a:spcPts val="0"/>
              </a:spcAft>
              <a:buClr>
                <a:schemeClr val="dk1"/>
              </a:buClr>
              <a:buSzPts val="1600"/>
              <a:buChar char="●"/>
            </a:pPr>
            <a:r>
              <a:rPr lang="en-US">
                <a:highlight>
                  <a:srgbClr val="FFFFFF"/>
                </a:highlight>
              </a:rPr>
              <a:t>Can be offered in home</a:t>
            </a:r>
            <a:endParaRPr>
              <a:highlight>
                <a:srgbClr val="FFFFFF"/>
              </a:highlight>
            </a:endParaRPr>
          </a:p>
        </p:txBody>
      </p:sp>
      <p:sp>
        <p:nvSpPr>
          <p:cNvPr id="726" name="Google Shape;726;g3b5342f4271_0_7"/>
          <p:cNvSpPr txBox="1"/>
          <p:nvPr>
            <p:ph idx="3" type="body"/>
          </p:nvPr>
        </p:nvSpPr>
        <p:spPr>
          <a:xfrm>
            <a:off x="8285150" y="2491050"/>
            <a:ext cx="3208200" cy="3965700"/>
          </a:xfrm>
          <a:prstGeom prst="rect">
            <a:avLst/>
          </a:prstGeom>
          <a:noFill/>
          <a:ln>
            <a:noFill/>
          </a:ln>
        </p:spPr>
        <p:txBody>
          <a:bodyPr anchorCtr="0" anchor="t" bIns="182875" lIns="182875" spcFirstLastPara="1" rIns="182875" wrap="square" tIns="274300">
            <a:noAutofit/>
          </a:bodyPr>
          <a:lstStyle/>
          <a:p>
            <a:pPr indent="-330200" lvl="0" marL="457200" rtl="0" algn="l">
              <a:lnSpc>
                <a:spcPct val="115000"/>
              </a:lnSpc>
              <a:spcBef>
                <a:spcPts val="0"/>
              </a:spcBef>
              <a:spcAft>
                <a:spcPts val="0"/>
              </a:spcAft>
              <a:buClr>
                <a:schemeClr val="dk1"/>
              </a:buClr>
              <a:buSzPts val="1600"/>
              <a:buChar char="●"/>
            </a:pPr>
            <a:r>
              <a:rPr lang="en-US"/>
              <a:t>Focuses on teaching families effective strategies to support their child’s skill development and promote optimal growth.</a:t>
            </a:r>
            <a:endParaRPr/>
          </a:p>
          <a:p>
            <a:pPr indent="-330200" lvl="0" marL="457200" rtl="0" algn="l">
              <a:lnSpc>
                <a:spcPct val="115000"/>
              </a:lnSpc>
              <a:spcBef>
                <a:spcPts val="0"/>
              </a:spcBef>
              <a:spcAft>
                <a:spcPts val="0"/>
              </a:spcAft>
              <a:buClr>
                <a:schemeClr val="dk1"/>
              </a:buClr>
              <a:buSzPts val="1600"/>
              <a:buChar char="●"/>
            </a:pPr>
            <a:r>
              <a:rPr lang="en-US"/>
              <a:t>Combines individual skill-building with family skill development.</a:t>
            </a:r>
            <a:endParaRPr/>
          </a:p>
          <a:p>
            <a:pPr indent="-330200" lvl="0" marL="457200" rtl="0" algn="l">
              <a:lnSpc>
                <a:spcPct val="115000"/>
              </a:lnSpc>
              <a:spcBef>
                <a:spcPts val="0"/>
              </a:spcBef>
              <a:spcAft>
                <a:spcPts val="0"/>
              </a:spcAft>
              <a:buClr>
                <a:schemeClr val="dk1"/>
              </a:buClr>
              <a:buSzPts val="1600"/>
              <a:buChar char="●"/>
            </a:pPr>
            <a:r>
              <a:rPr lang="en-US"/>
              <a:t>Typically provided in the home or community.</a:t>
            </a:r>
            <a:endParaRPr/>
          </a:p>
          <a:p>
            <a:pPr indent="-330200" lvl="0" marL="457200" rtl="0" algn="l">
              <a:lnSpc>
                <a:spcPct val="115000"/>
              </a:lnSpc>
              <a:spcBef>
                <a:spcPts val="0"/>
              </a:spcBef>
              <a:spcAft>
                <a:spcPts val="0"/>
              </a:spcAft>
              <a:buClr>
                <a:schemeClr val="dk1"/>
              </a:buClr>
              <a:buSzPts val="1600"/>
              <a:buChar char="●"/>
            </a:pPr>
            <a:r>
              <a:rPr lang="en-US"/>
              <a:t>Usually 10 hours per week or less.</a:t>
            </a:r>
            <a:endParaRPr/>
          </a:p>
          <a:p>
            <a:pPr indent="0" lvl="0" marL="457200" rtl="0" algn="l">
              <a:lnSpc>
                <a:spcPct val="115000"/>
              </a:lnSpc>
              <a:spcBef>
                <a:spcPts val="0"/>
              </a:spcBef>
              <a:spcAft>
                <a:spcPts val="0"/>
              </a:spcAft>
              <a:buNone/>
            </a:pPr>
            <a:r>
              <a:t/>
            </a:r>
            <a:endParaRPr/>
          </a:p>
        </p:txBody>
      </p:sp>
      <p:sp>
        <p:nvSpPr>
          <p:cNvPr id="727" name="Google Shape;727;g3b5342f4271_0_7"/>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Roboto Slab"/>
                <a:ea typeface="Roboto Slab"/>
                <a:cs typeface="Roboto Slab"/>
                <a:sym typeface="Roboto Slab"/>
              </a:rPr>
              <a:t>Outpatient </a:t>
            </a:r>
            <a:r>
              <a:rPr lang="en-US">
                <a:latin typeface="Roboto Slab"/>
                <a:ea typeface="Roboto Slab"/>
                <a:cs typeface="Roboto Slab"/>
                <a:sym typeface="Roboto Slab"/>
              </a:rPr>
              <a:t>Services</a:t>
            </a:r>
            <a:r>
              <a:rPr lang="en-US">
                <a:latin typeface="Roboto Slab"/>
                <a:ea typeface="Roboto Slab"/>
                <a:cs typeface="Roboto Slab"/>
                <a:sym typeface="Roboto Slab"/>
              </a:rPr>
              <a:t> </a:t>
            </a:r>
            <a:endParaRPr>
              <a:latin typeface="Roboto Slab"/>
              <a:ea typeface="Roboto Slab"/>
              <a:cs typeface="Roboto Slab"/>
              <a:sym typeface="Roboto Slab"/>
            </a:endParaRPr>
          </a:p>
        </p:txBody>
      </p:sp>
      <p:sp>
        <p:nvSpPr>
          <p:cNvPr id="728" name="Google Shape;728;g3b5342f4271_0_7"/>
          <p:cNvSpPr txBox="1"/>
          <p:nvPr>
            <p:ph idx="5" type="body"/>
          </p:nvPr>
        </p:nvSpPr>
        <p:spPr>
          <a:xfrm>
            <a:off x="4578346" y="1883543"/>
            <a:ext cx="3201900" cy="66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Roboto Slab"/>
                <a:ea typeface="Roboto Slab"/>
                <a:cs typeface="Roboto Slab"/>
                <a:sym typeface="Roboto Slab"/>
              </a:rPr>
              <a:t>Intensive Behavior Intervention</a:t>
            </a:r>
            <a:endParaRPr>
              <a:latin typeface="Roboto Slab"/>
              <a:ea typeface="Roboto Slab"/>
              <a:cs typeface="Roboto Slab"/>
              <a:sym typeface="Roboto Slab"/>
            </a:endParaRPr>
          </a:p>
        </p:txBody>
      </p:sp>
      <p:sp>
        <p:nvSpPr>
          <p:cNvPr id="729" name="Google Shape;729;g3b5342f4271_0_7"/>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Roboto Slab"/>
                <a:ea typeface="Roboto Slab"/>
                <a:cs typeface="Roboto Slab"/>
                <a:sym typeface="Roboto Slab"/>
              </a:rPr>
              <a:t>Family Consultation</a:t>
            </a:r>
            <a:endParaRPr>
              <a:latin typeface="Roboto Slab"/>
              <a:ea typeface="Roboto Slab"/>
              <a:cs typeface="Roboto Slab"/>
              <a:sym typeface="Roboto Slab"/>
            </a:endParaRPr>
          </a:p>
        </p:txBody>
      </p:sp>
      <p:sp>
        <p:nvSpPr>
          <p:cNvPr id="730" name="Google Shape;730;g3b5342f4271_0_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Program </a:t>
            </a:r>
            <a:r>
              <a:rPr lang="en-US">
                <a:solidFill>
                  <a:schemeClr val="dk1"/>
                </a:solidFill>
              </a:rPr>
              <a:t>Overview</a:t>
            </a:r>
            <a:r>
              <a:rPr lang="en-US">
                <a:solidFill>
                  <a:schemeClr val="dk1"/>
                </a:solidFill>
              </a:rPr>
              <a:t> </a:t>
            </a:r>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3b6830effb4_0_17"/>
          <p:cNvSpPr txBox="1"/>
          <p:nvPr>
            <p:ph type="title"/>
          </p:nvPr>
        </p:nvSpPr>
        <p:spPr>
          <a:xfrm>
            <a:off x="838200" y="365125"/>
            <a:ext cx="10515600" cy="104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extLst>
                  <a:ext uri="http://customooxmlschemas.google.com/">
                    <go:slidesCustomData xmlns:go="http://customooxmlschemas.google.com/" textRoundtripDataId="18"/>
                  </a:ext>
                </a:extLst>
              </a:rPr>
              <a:t>Itasca</a:t>
            </a:r>
            <a:r>
              <a:rPr lang="en-US"/>
              <a:t> Therapy Classroom </a:t>
            </a:r>
            <a:endParaRPr/>
          </a:p>
        </p:txBody>
      </p:sp>
      <p:sp>
        <p:nvSpPr>
          <p:cNvPr id="737" name="Google Shape;737;g3b6830effb4_0_17"/>
          <p:cNvSpPr txBox="1"/>
          <p:nvPr>
            <p:ph idx="1" type="body"/>
          </p:nvPr>
        </p:nvSpPr>
        <p:spPr>
          <a:xfrm>
            <a:off x="838200" y="1496225"/>
            <a:ext cx="10515600" cy="4453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US" sz="2000"/>
              <a:t>Itasca is a therapeutic, transitional </a:t>
            </a:r>
            <a:r>
              <a:rPr b="1" lang="en-US" sz="2000"/>
              <a:t>classroom</a:t>
            </a:r>
            <a:r>
              <a:rPr b="1" lang="en-US" sz="2000"/>
              <a:t> designed to build skills in </a:t>
            </a:r>
            <a:r>
              <a:rPr b="1" lang="en-US" sz="2000"/>
              <a:t>preparation</a:t>
            </a:r>
            <a:r>
              <a:rPr b="1" lang="en-US" sz="2000"/>
              <a:t> for an academic setting. </a:t>
            </a:r>
            <a:endParaRPr b="1" sz="2000"/>
          </a:p>
          <a:p>
            <a:pPr indent="0" lvl="0" marL="457200" rtl="0" algn="l">
              <a:spcBef>
                <a:spcPts val="0"/>
              </a:spcBef>
              <a:spcAft>
                <a:spcPts val="0"/>
              </a:spcAft>
              <a:buNone/>
            </a:pPr>
            <a:r>
              <a:t/>
            </a:r>
            <a:endParaRPr sz="1800"/>
          </a:p>
          <a:p>
            <a:pPr indent="-342900" lvl="0" marL="457200" rtl="0" algn="l">
              <a:spcBef>
                <a:spcPts val="0"/>
              </a:spcBef>
              <a:spcAft>
                <a:spcPts val="0"/>
              </a:spcAft>
              <a:buClr>
                <a:schemeClr val="dk1"/>
              </a:buClr>
              <a:buSzPts val="1800"/>
              <a:buChar char="●"/>
            </a:pPr>
            <a:r>
              <a:rPr lang="en-US" sz="1800"/>
              <a:t>Lead by a fully licensed teacher </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Clr>
                <a:schemeClr val="dk1"/>
              </a:buClr>
              <a:buSzPts val="1800"/>
              <a:buChar char="●"/>
            </a:pPr>
            <a:r>
              <a:rPr lang="en-US" sz="1800"/>
              <a:t>Individualized, evidence-based ABA instruction</a:t>
            </a:r>
            <a:br>
              <a:rPr lang="en-US" sz="1800"/>
            </a:br>
            <a:endParaRPr sz="1800"/>
          </a:p>
          <a:p>
            <a:pPr indent="-342900" lvl="0" marL="457200" rtl="0" algn="l">
              <a:spcBef>
                <a:spcPts val="0"/>
              </a:spcBef>
              <a:spcAft>
                <a:spcPts val="0"/>
              </a:spcAft>
              <a:buClr>
                <a:schemeClr val="dk1"/>
              </a:buClr>
              <a:buSzPts val="1800"/>
              <a:buChar char="●"/>
            </a:pPr>
            <a:r>
              <a:rPr lang="en-US" sz="1800"/>
              <a:t>Academic, social, emotional, and self-regulation </a:t>
            </a:r>
            <a:endParaRPr sz="1800"/>
          </a:p>
          <a:p>
            <a:pPr indent="0" lvl="0" marL="457200" rtl="0" algn="l">
              <a:spcBef>
                <a:spcPts val="0"/>
              </a:spcBef>
              <a:spcAft>
                <a:spcPts val="0"/>
              </a:spcAft>
              <a:buNone/>
            </a:pPr>
            <a:r>
              <a:rPr lang="en-US" sz="1800"/>
              <a:t>skill development</a:t>
            </a:r>
            <a:br>
              <a:rPr lang="en-US" sz="1800"/>
            </a:br>
            <a:endParaRPr sz="1800"/>
          </a:p>
          <a:p>
            <a:pPr indent="-342900" lvl="0" marL="457200" rtl="0" algn="l">
              <a:spcBef>
                <a:spcPts val="0"/>
              </a:spcBef>
              <a:spcAft>
                <a:spcPts val="0"/>
              </a:spcAft>
              <a:buClr>
                <a:schemeClr val="dk1"/>
              </a:buClr>
              <a:buSzPts val="1800"/>
              <a:buChar char="●"/>
            </a:pPr>
            <a:r>
              <a:rPr lang="en-US" sz="1800"/>
              <a:t>Focus on independence and confidence for </a:t>
            </a:r>
            <a:endParaRPr sz="1800"/>
          </a:p>
          <a:p>
            <a:pPr indent="0" lvl="0" marL="457200" rtl="0" algn="l">
              <a:spcBef>
                <a:spcPts val="0"/>
              </a:spcBef>
              <a:spcAft>
                <a:spcPts val="0"/>
              </a:spcAft>
              <a:buNone/>
            </a:pPr>
            <a:r>
              <a:rPr lang="en-US" sz="1800"/>
              <a:t>future learning</a:t>
            </a:r>
            <a:br>
              <a:rPr lang="en-US" sz="1800"/>
            </a:br>
            <a:endParaRPr sz="1800"/>
          </a:p>
          <a:p>
            <a:pPr indent="-342900" lvl="0" marL="457200" rtl="0" algn="l">
              <a:spcBef>
                <a:spcPts val="0"/>
              </a:spcBef>
              <a:spcAft>
                <a:spcPts val="0"/>
              </a:spcAft>
              <a:buClr>
                <a:schemeClr val="dk1"/>
              </a:buClr>
              <a:buSzPts val="1800"/>
              <a:buChar char="●"/>
            </a:pPr>
            <a:r>
              <a:rPr lang="en-US" sz="1800"/>
              <a:t>Maximum placement of 3 years with pathways </a:t>
            </a:r>
            <a:endParaRPr sz="1800"/>
          </a:p>
          <a:p>
            <a:pPr indent="0" lvl="0" marL="457200" rtl="0" algn="l">
              <a:spcBef>
                <a:spcPts val="0"/>
              </a:spcBef>
              <a:spcAft>
                <a:spcPts val="0"/>
              </a:spcAft>
              <a:buNone/>
            </a:pPr>
            <a:r>
              <a:rPr lang="en-US" sz="1800"/>
              <a:t>for continued growth</a:t>
            </a:r>
            <a:endParaRPr sz="1800"/>
          </a:p>
        </p:txBody>
      </p:sp>
      <p:sp>
        <p:nvSpPr>
          <p:cNvPr id="738" name="Google Shape;738;g3b6830effb4_0_17"/>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pic>
        <p:nvPicPr>
          <p:cNvPr id="739" name="Google Shape;739;g3b6830effb4_0_17" title="IMG_5142.HEIC"/>
          <p:cNvPicPr preferRelativeResize="0"/>
          <p:nvPr/>
        </p:nvPicPr>
        <p:blipFill>
          <a:blip r:embed="rId3">
            <a:alphaModFix/>
          </a:blip>
          <a:stretch>
            <a:fillRect/>
          </a:stretch>
        </p:blipFill>
        <p:spPr>
          <a:xfrm>
            <a:off x="6637175" y="2422650"/>
            <a:ext cx="4390574" cy="3292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9"/>
          <p:cNvSpPr txBox="1"/>
          <p:nvPr>
            <p:ph idx="12" type="sldNum"/>
          </p:nvPr>
        </p:nvSpPr>
        <p:spPr>
          <a:xfrm>
            <a:off x="11353800" y="6356350"/>
            <a:ext cx="44291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745" name="Google Shape;745;p19"/>
          <p:cNvSpPr txBox="1"/>
          <p:nvPr>
            <p:ph idx="1" type="body"/>
          </p:nvPr>
        </p:nvSpPr>
        <p:spPr>
          <a:xfrm>
            <a:off x="849100" y="2491050"/>
            <a:ext cx="3179700" cy="3865200"/>
          </a:xfrm>
          <a:prstGeom prst="rect">
            <a:avLst/>
          </a:prstGeom>
          <a:noFill/>
          <a:ln>
            <a:noFill/>
          </a:ln>
        </p:spPr>
        <p:txBody>
          <a:bodyPr anchorCtr="0" anchor="t" bIns="182875" lIns="182875" spcFirstLastPara="1" rIns="182875" wrap="square" tIns="274300">
            <a:noAutofit/>
          </a:bodyPr>
          <a:lstStyle/>
          <a:p>
            <a:pPr indent="-330200" lvl="0" marL="457200" rtl="0" algn="l">
              <a:lnSpc>
                <a:spcPct val="115000"/>
              </a:lnSpc>
              <a:spcBef>
                <a:spcPts val="0"/>
              </a:spcBef>
              <a:spcAft>
                <a:spcPts val="0"/>
              </a:spcAft>
              <a:buClr>
                <a:schemeClr val="dk1"/>
              </a:buClr>
              <a:buSzPts val="1600"/>
              <a:buChar char="●"/>
            </a:pPr>
            <a:r>
              <a:rPr lang="en-US"/>
              <a:t>40 hours of intensive therapy per week, designed to gradually fade into the classroom</a:t>
            </a:r>
            <a:endParaRPr/>
          </a:p>
          <a:p>
            <a:pPr indent="-330200" lvl="0" marL="457200" rtl="0" algn="l">
              <a:lnSpc>
                <a:spcPct val="115000"/>
              </a:lnSpc>
              <a:spcBef>
                <a:spcPts val="0"/>
              </a:spcBef>
              <a:spcAft>
                <a:spcPts val="0"/>
              </a:spcAft>
              <a:buClr>
                <a:schemeClr val="dk1"/>
              </a:buClr>
              <a:buSzPts val="1600"/>
              <a:buChar char="●"/>
            </a:pPr>
            <a:r>
              <a:rPr lang="en-US"/>
              <a:t>Therapy delivered in-class or 1:1 outside the classroom</a:t>
            </a:r>
            <a:endParaRPr/>
          </a:p>
          <a:p>
            <a:pPr indent="0" lvl="0" marL="0" rtl="0" algn="l">
              <a:lnSpc>
                <a:spcPct val="115000"/>
              </a:lnSpc>
              <a:spcBef>
                <a:spcPts val="0"/>
              </a:spcBef>
              <a:spcAft>
                <a:spcPts val="0"/>
              </a:spcAft>
              <a:buNone/>
            </a:pPr>
            <a:r>
              <a:t/>
            </a:r>
            <a:endParaRPr/>
          </a:p>
        </p:txBody>
      </p:sp>
      <p:sp>
        <p:nvSpPr>
          <p:cNvPr id="746" name="Google Shape;746;p19"/>
          <p:cNvSpPr txBox="1"/>
          <p:nvPr>
            <p:ph idx="2" type="body"/>
          </p:nvPr>
        </p:nvSpPr>
        <p:spPr>
          <a:xfrm>
            <a:off x="4572000" y="2491050"/>
            <a:ext cx="3179700" cy="4230300"/>
          </a:xfrm>
          <a:prstGeom prst="rect">
            <a:avLst/>
          </a:prstGeom>
          <a:noFill/>
          <a:ln>
            <a:noFill/>
          </a:ln>
        </p:spPr>
        <p:txBody>
          <a:bodyPr anchorCtr="0" anchor="t" bIns="182875" lIns="182875" spcFirstLastPara="1" rIns="182875" wrap="square" tIns="274300">
            <a:noAutofit/>
          </a:bodyPr>
          <a:lstStyle/>
          <a:p>
            <a:pPr indent="-330200" lvl="0" marL="457200" rtl="0" algn="l">
              <a:lnSpc>
                <a:spcPct val="115000"/>
              </a:lnSpc>
              <a:spcBef>
                <a:spcPts val="0"/>
              </a:spcBef>
              <a:spcAft>
                <a:spcPts val="0"/>
              </a:spcAft>
              <a:buClr>
                <a:schemeClr val="dk1"/>
              </a:buClr>
              <a:buSzPts val="1600"/>
              <a:buChar char="●"/>
            </a:pPr>
            <a:r>
              <a:rPr lang="en-US"/>
              <a:t>Full-time classroom hours with a therapist present in the classroom</a:t>
            </a:r>
            <a:endParaRPr/>
          </a:p>
          <a:p>
            <a:pPr indent="-330200" lvl="0" marL="457200" rtl="0" algn="l">
              <a:lnSpc>
                <a:spcPct val="115000"/>
              </a:lnSpc>
              <a:spcBef>
                <a:spcPts val="0"/>
              </a:spcBef>
              <a:spcAft>
                <a:spcPts val="0"/>
              </a:spcAft>
              <a:buClr>
                <a:schemeClr val="dk1"/>
              </a:buClr>
              <a:buSzPts val="1600"/>
              <a:buChar char="●"/>
            </a:pPr>
            <a:r>
              <a:rPr lang="en-US"/>
              <a:t>Therapy continues during school breaks as needed</a:t>
            </a:r>
            <a:endParaRPr/>
          </a:p>
          <a:p>
            <a:pPr indent="0" lvl="0" marL="457200" rtl="0" algn="l">
              <a:lnSpc>
                <a:spcPct val="115000"/>
              </a:lnSpc>
              <a:spcBef>
                <a:spcPts val="0"/>
              </a:spcBef>
              <a:spcAft>
                <a:spcPts val="0"/>
              </a:spcAft>
              <a:buNone/>
            </a:pPr>
            <a:r>
              <a:t/>
            </a:r>
            <a:endParaRPr/>
          </a:p>
        </p:txBody>
      </p:sp>
      <p:sp>
        <p:nvSpPr>
          <p:cNvPr id="747" name="Google Shape;747;p19"/>
          <p:cNvSpPr txBox="1"/>
          <p:nvPr>
            <p:ph idx="3" type="body"/>
          </p:nvPr>
        </p:nvSpPr>
        <p:spPr>
          <a:xfrm>
            <a:off x="8296275" y="2549025"/>
            <a:ext cx="3201900" cy="3807300"/>
          </a:xfrm>
          <a:prstGeom prst="rect">
            <a:avLst/>
          </a:prstGeom>
          <a:noFill/>
          <a:ln>
            <a:noFill/>
          </a:ln>
        </p:spPr>
        <p:txBody>
          <a:bodyPr anchorCtr="0" anchor="t" bIns="182875" lIns="182875" spcFirstLastPara="1" rIns="182875" wrap="square" tIns="274300">
            <a:noAutofit/>
          </a:bodyPr>
          <a:lstStyle/>
          <a:p>
            <a:pPr indent="-330200" lvl="0" marL="457200" rtl="0" algn="l">
              <a:lnSpc>
                <a:spcPct val="115000"/>
              </a:lnSpc>
              <a:spcBef>
                <a:spcPts val="0"/>
              </a:spcBef>
              <a:spcAft>
                <a:spcPts val="0"/>
              </a:spcAft>
              <a:buClr>
                <a:schemeClr val="dk1"/>
              </a:buClr>
              <a:buSzPts val="1600"/>
              <a:buChar char="●"/>
            </a:pPr>
            <a:r>
              <a:rPr lang="en-US"/>
              <a:t>Gradual transition from full-time to part-time therapy, or part-time to limited hours</a:t>
            </a:r>
            <a:endParaRPr/>
          </a:p>
          <a:p>
            <a:pPr indent="-330200" lvl="0" marL="457200" rtl="0" algn="l">
              <a:lnSpc>
                <a:spcPct val="115000"/>
              </a:lnSpc>
              <a:spcBef>
                <a:spcPts val="0"/>
              </a:spcBef>
              <a:spcAft>
                <a:spcPts val="0"/>
              </a:spcAft>
              <a:buClr>
                <a:schemeClr val="dk1"/>
              </a:buClr>
              <a:buSzPts val="1600"/>
              <a:buChar char="●"/>
            </a:pPr>
            <a:r>
              <a:rPr lang="en-US"/>
              <a:t>Therapist supports learning in the classroom or natural environment</a:t>
            </a:r>
            <a:endParaRPr/>
          </a:p>
          <a:p>
            <a:pPr indent="0" lvl="0" marL="457200" rtl="0" algn="l">
              <a:lnSpc>
                <a:spcPct val="115000"/>
              </a:lnSpc>
              <a:spcBef>
                <a:spcPts val="0"/>
              </a:spcBef>
              <a:spcAft>
                <a:spcPts val="0"/>
              </a:spcAft>
              <a:buNone/>
            </a:pPr>
            <a:r>
              <a:t/>
            </a:r>
            <a:endParaRPr/>
          </a:p>
        </p:txBody>
      </p:sp>
      <p:sp>
        <p:nvSpPr>
          <p:cNvPr id="748" name="Google Shape;748;p19"/>
          <p:cNvSpPr txBox="1"/>
          <p:nvPr>
            <p:ph idx="4" type="body"/>
          </p:nvPr>
        </p:nvSpPr>
        <p:spPr>
          <a:xfrm>
            <a:off x="836608" y="1883555"/>
            <a:ext cx="3201900" cy="66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Roboto Slab"/>
                <a:ea typeface="Roboto Slab"/>
                <a:cs typeface="Roboto Slab"/>
                <a:sym typeface="Roboto Slab"/>
              </a:rPr>
              <a:t>Therapy Centric</a:t>
            </a:r>
            <a:endParaRPr>
              <a:latin typeface="Roboto Slab"/>
              <a:ea typeface="Roboto Slab"/>
              <a:cs typeface="Roboto Slab"/>
              <a:sym typeface="Roboto Slab"/>
            </a:endParaRPr>
          </a:p>
        </p:txBody>
      </p:sp>
      <p:sp>
        <p:nvSpPr>
          <p:cNvPr id="749" name="Google Shape;749;p19"/>
          <p:cNvSpPr txBox="1"/>
          <p:nvPr>
            <p:ph idx="5" type="body"/>
          </p:nvPr>
        </p:nvSpPr>
        <p:spPr>
          <a:xfrm>
            <a:off x="4578346" y="1883543"/>
            <a:ext cx="3201900" cy="66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Roboto Slab"/>
                <a:ea typeface="Roboto Slab"/>
                <a:cs typeface="Roboto Slab"/>
                <a:sym typeface="Roboto Slab"/>
              </a:rPr>
              <a:t>Classroom Centric</a:t>
            </a:r>
            <a:endParaRPr>
              <a:latin typeface="Roboto Slab"/>
              <a:ea typeface="Roboto Slab"/>
              <a:cs typeface="Roboto Slab"/>
              <a:sym typeface="Roboto Slab"/>
            </a:endParaRPr>
          </a:p>
        </p:txBody>
      </p:sp>
      <p:sp>
        <p:nvSpPr>
          <p:cNvPr id="750" name="Google Shape;750;p19"/>
          <p:cNvSpPr txBox="1"/>
          <p:nvPr>
            <p:ph idx="6" type="body"/>
          </p:nvPr>
        </p:nvSpPr>
        <p:spPr>
          <a:xfrm>
            <a:off x="8285158" y="1883555"/>
            <a:ext cx="3201900" cy="66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Roboto Slab"/>
                <a:ea typeface="Roboto Slab"/>
                <a:cs typeface="Roboto Slab"/>
                <a:sym typeface="Roboto Slab"/>
              </a:rPr>
              <a:t>Fading</a:t>
            </a:r>
            <a:endParaRPr>
              <a:latin typeface="Roboto Slab"/>
              <a:ea typeface="Roboto Slab"/>
              <a:cs typeface="Roboto Slab"/>
              <a:sym typeface="Roboto Slab"/>
            </a:endParaRPr>
          </a:p>
        </p:txBody>
      </p:sp>
      <p:sp>
        <p:nvSpPr>
          <p:cNvPr id="751" name="Google Shape;751;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Dual Enrollment Pathway</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3b6830effb4_0_72"/>
          <p:cNvSpPr txBox="1"/>
          <p:nvPr>
            <p:ph idx="1" type="body"/>
          </p:nvPr>
        </p:nvSpPr>
        <p:spPr>
          <a:xfrm>
            <a:off x="1230450" y="1825625"/>
            <a:ext cx="9731100" cy="4085700"/>
          </a:xfrm>
          <a:prstGeom prst="rect">
            <a:avLst/>
          </a:prstGeom>
          <a:noFill/>
          <a:ln>
            <a:noFill/>
          </a:ln>
        </p:spPr>
        <p:txBody>
          <a:bodyPr anchorCtr="0" anchor="t" bIns="45700" lIns="91425" spcFirstLastPara="1" rIns="91425" wrap="square" tIns="45700">
            <a:noAutofit/>
          </a:bodyPr>
          <a:lstStyle/>
          <a:p>
            <a:pPr indent="-374650" lvl="0" marL="742950" rtl="0" algn="l">
              <a:lnSpc>
                <a:spcPct val="115000"/>
              </a:lnSpc>
              <a:spcBef>
                <a:spcPts val="600"/>
              </a:spcBef>
              <a:spcAft>
                <a:spcPts val="0"/>
              </a:spcAft>
              <a:buClr>
                <a:schemeClr val="dk1"/>
              </a:buClr>
              <a:buSzPts val="1400"/>
              <a:buChar char="●"/>
            </a:pPr>
            <a:r>
              <a:rPr b="1" lang="en-US" sz="1400"/>
              <a:t>Lower School:</a:t>
            </a:r>
            <a:r>
              <a:rPr lang="en-US" sz="1400"/>
              <a:t> 84% of students receive services</a:t>
            </a:r>
            <a:endParaRPr sz="1400"/>
          </a:p>
          <a:p>
            <a:pPr indent="-374650" lvl="0" marL="742950" rtl="0" algn="l">
              <a:lnSpc>
                <a:spcPct val="115000"/>
              </a:lnSpc>
              <a:spcBef>
                <a:spcPts val="1000"/>
              </a:spcBef>
              <a:spcAft>
                <a:spcPts val="0"/>
              </a:spcAft>
              <a:buClr>
                <a:schemeClr val="dk1"/>
              </a:buClr>
              <a:buSzPts val="1400"/>
              <a:buChar char="●"/>
            </a:pPr>
            <a:r>
              <a:rPr b="1" lang="en-US" sz="1400"/>
              <a:t>Middle School:</a:t>
            </a:r>
            <a:r>
              <a:rPr lang="en-US" sz="1400"/>
              <a:t> 72% of students receive services</a:t>
            </a:r>
            <a:endParaRPr sz="1400"/>
          </a:p>
          <a:p>
            <a:pPr indent="-374650" lvl="0" marL="742950" rtl="0" algn="l">
              <a:lnSpc>
                <a:spcPct val="115000"/>
              </a:lnSpc>
              <a:spcBef>
                <a:spcPts val="1000"/>
              </a:spcBef>
              <a:spcAft>
                <a:spcPts val="0"/>
              </a:spcAft>
              <a:buClr>
                <a:schemeClr val="dk1"/>
              </a:buClr>
              <a:buSzPts val="1400"/>
              <a:buChar char="●"/>
            </a:pPr>
            <a:r>
              <a:rPr b="1" lang="en-US" sz="1400"/>
              <a:t>High School:</a:t>
            </a:r>
            <a:r>
              <a:rPr lang="en-US" sz="1400"/>
              <a:t> 65% of students receive services</a:t>
            </a:r>
            <a:endParaRPr sz="1400"/>
          </a:p>
          <a:p>
            <a:pPr indent="-374650" lvl="0" marL="742950" rtl="0" algn="l">
              <a:lnSpc>
                <a:spcPct val="115000"/>
              </a:lnSpc>
              <a:spcBef>
                <a:spcPts val="1000"/>
              </a:spcBef>
              <a:spcAft>
                <a:spcPts val="0"/>
              </a:spcAft>
              <a:buClr>
                <a:schemeClr val="dk1"/>
              </a:buClr>
              <a:buSzPts val="1400"/>
              <a:buChar char="●"/>
            </a:pPr>
            <a:r>
              <a:rPr b="1" lang="en-US" sz="1400"/>
              <a:t>Capstone:</a:t>
            </a:r>
            <a:r>
              <a:rPr lang="en-US" sz="1400"/>
              <a:t> 42% of students receive services</a:t>
            </a:r>
            <a:endParaRPr sz="1400"/>
          </a:p>
          <a:p>
            <a:pPr indent="0" lvl="0" marL="742950" rtl="0" algn="l">
              <a:lnSpc>
                <a:spcPct val="115000"/>
              </a:lnSpc>
              <a:spcBef>
                <a:spcPts val="1000"/>
              </a:spcBef>
              <a:spcAft>
                <a:spcPts val="0"/>
              </a:spcAft>
              <a:buNone/>
            </a:pPr>
            <a:r>
              <a:t/>
            </a:r>
            <a:endParaRPr b="1" sz="2400">
              <a:latin typeface="Roboto Slab"/>
              <a:ea typeface="Roboto Slab"/>
              <a:cs typeface="Roboto Slab"/>
              <a:sym typeface="Roboto Slab"/>
            </a:endParaRPr>
          </a:p>
          <a:p>
            <a:pPr indent="0" lvl="0" marL="742950" rtl="0" algn="l">
              <a:lnSpc>
                <a:spcPct val="115000"/>
              </a:lnSpc>
              <a:spcBef>
                <a:spcPts val="1000"/>
              </a:spcBef>
              <a:spcAft>
                <a:spcPts val="1000"/>
              </a:spcAft>
              <a:buNone/>
            </a:pPr>
            <a:r>
              <a:t/>
            </a:r>
            <a:endParaRPr sz="2000"/>
          </a:p>
        </p:txBody>
      </p:sp>
      <p:sp>
        <p:nvSpPr>
          <p:cNvPr id="757" name="Google Shape;757;g3b6830effb4_0_72"/>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758" name="Google Shape;758;g3b6830effb4_0_72"/>
          <p:cNvSpPr txBox="1"/>
          <p:nvPr>
            <p:ph type="title"/>
          </p:nvPr>
        </p:nvSpPr>
        <p:spPr>
          <a:xfrm>
            <a:off x="141150" y="365125"/>
            <a:ext cx="11909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Gradual </a:t>
            </a:r>
            <a:r>
              <a:rPr lang="en-US">
                <a:solidFill>
                  <a:schemeClr val="dk1"/>
                </a:solidFill>
              </a:rPr>
              <a:t>Release</a:t>
            </a:r>
            <a:r>
              <a:rPr lang="en-US">
                <a:solidFill>
                  <a:schemeClr val="dk1"/>
                </a:solidFill>
              </a:rPr>
              <a:t> Across Divisions</a:t>
            </a:r>
            <a:endParaRPr>
              <a:solidFill>
                <a:schemeClr val="dk1"/>
              </a:solidFill>
            </a:endParaRPr>
          </a:p>
        </p:txBody>
      </p:sp>
      <p:pic>
        <p:nvPicPr>
          <p:cNvPr id="759" name="Google Shape;759;g3b6830effb4_0_72" title="Schoeler-Harvey.jpg"/>
          <p:cNvPicPr preferRelativeResize="0"/>
          <p:nvPr/>
        </p:nvPicPr>
        <p:blipFill>
          <a:blip r:embed="rId3">
            <a:alphaModFix/>
          </a:blip>
          <a:stretch>
            <a:fillRect/>
          </a:stretch>
        </p:blipFill>
        <p:spPr>
          <a:xfrm>
            <a:off x="7283550" y="1490325"/>
            <a:ext cx="3678000" cy="2451300"/>
          </a:xfrm>
          <a:prstGeom prst="round2DiagRect">
            <a:avLst>
              <a:gd fmla="val 16667" name="adj1"/>
              <a:gd fmla="val 10970" name="adj2"/>
            </a:avLst>
          </a:prstGeom>
          <a:noFill/>
          <a:ln>
            <a:noFill/>
          </a:ln>
        </p:spPr>
      </p:pic>
      <p:pic>
        <p:nvPicPr>
          <p:cNvPr id="760" name="Google Shape;760;g3b6830effb4_0_72" title="Kon-Emilia.jpg"/>
          <p:cNvPicPr preferRelativeResize="0"/>
          <p:nvPr/>
        </p:nvPicPr>
        <p:blipFill>
          <a:blip r:embed="rId4">
            <a:alphaModFix/>
          </a:blip>
          <a:stretch>
            <a:fillRect/>
          </a:stretch>
        </p:blipFill>
        <p:spPr>
          <a:xfrm>
            <a:off x="3443875" y="3758175"/>
            <a:ext cx="3545700" cy="2363400"/>
          </a:xfrm>
          <a:prstGeom prst="roundRect">
            <a:avLst>
              <a:gd fmla="val 16667" name="adj"/>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g3b6830effb4_0_80"/>
          <p:cNvSpPr txBox="1"/>
          <p:nvPr>
            <p:ph type="title"/>
          </p:nvPr>
        </p:nvSpPr>
        <p:spPr>
          <a:xfrm>
            <a:off x="169275" y="3932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extLst>
                  <a:ext uri="http://customooxmlschemas.google.com/">
                    <go:slidesCustomData xmlns:go="http://customooxmlschemas.google.com/" textRoundtripDataId="19"/>
                  </a:ext>
                </a:extLst>
              </a:rPr>
              <a:t>Capernaum </a:t>
            </a:r>
            <a:r>
              <a:rPr lang="en-US">
                <a:extLst>
                  <a:ext uri="http://customooxmlschemas.google.com/">
                    <go:slidesCustomData xmlns:go="http://customooxmlschemas.google.com/" textRoundtripDataId="20"/>
                  </a:ext>
                </a:extLst>
              </a:rPr>
              <a:t>Pediatrics </a:t>
            </a:r>
            <a:endParaRPr/>
          </a:p>
        </p:txBody>
      </p:sp>
      <p:sp>
        <p:nvSpPr>
          <p:cNvPr id="767" name="Google Shape;767;g3b6830effb4_0_80"/>
          <p:cNvSpPr txBox="1"/>
          <p:nvPr>
            <p:ph idx="1" type="body"/>
          </p:nvPr>
        </p:nvSpPr>
        <p:spPr>
          <a:xfrm>
            <a:off x="838200" y="1825625"/>
            <a:ext cx="5150700" cy="4351200"/>
          </a:xfrm>
          <a:prstGeom prst="rect">
            <a:avLst/>
          </a:prstGeom>
        </p:spPr>
        <p:txBody>
          <a:bodyPr anchorCtr="0" anchor="t" bIns="45700" lIns="91425" spcFirstLastPara="1" rIns="91425" wrap="square" tIns="45700">
            <a:normAutofit/>
          </a:bodyPr>
          <a:lstStyle/>
          <a:p>
            <a:pPr indent="-342900" lvl="0" marL="457200" rtl="0" algn="l">
              <a:lnSpc>
                <a:spcPct val="140000"/>
              </a:lnSpc>
              <a:spcBef>
                <a:spcPts val="0"/>
              </a:spcBef>
              <a:spcAft>
                <a:spcPts val="0"/>
              </a:spcAft>
              <a:buSzPts val="1800"/>
              <a:buChar char="•"/>
            </a:pPr>
            <a:r>
              <a:rPr lang="en-US" sz="1800"/>
              <a:t>Capernaum Pediatric Therapy provides </a:t>
            </a:r>
            <a:r>
              <a:rPr lang="en-US" sz="1800"/>
              <a:t>pediatric </a:t>
            </a:r>
            <a:r>
              <a:rPr lang="en-US" sz="1800"/>
              <a:t>PT, OT, SLP, and feeding/nutrition services.</a:t>
            </a:r>
            <a:endParaRPr sz="1800"/>
          </a:p>
          <a:p>
            <a:pPr indent="-342900" lvl="0" marL="457200" rtl="0" algn="l">
              <a:lnSpc>
                <a:spcPct val="140000"/>
              </a:lnSpc>
              <a:spcBef>
                <a:spcPts val="0"/>
              </a:spcBef>
              <a:spcAft>
                <a:spcPts val="0"/>
              </a:spcAft>
              <a:buSzPts val="1800"/>
              <a:buChar char="•"/>
            </a:pPr>
            <a:r>
              <a:rPr lang="en-US" sz="1800"/>
              <a:t>Therapists </a:t>
            </a:r>
            <a:r>
              <a:rPr lang="en-US" sz="1800"/>
              <a:t>participate</a:t>
            </a:r>
            <a:r>
              <a:rPr lang="en-US" sz="1800"/>
              <a:t> in services to ensure </a:t>
            </a:r>
            <a:r>
              <a:rPr lang="en-US" sz="1800"/>
              <a:t>coordination</a:t>
            </a:r>
            <a:r>
              <a:rPr lang="en-US" sz="1800"/>
              <a:t> of care</a:t>
            </a:r>
            <a:endParaRPr sz="1800"/>
          </a:p>
          <a:p>
            <a:pPr indent="-342900" lvl="0" marL="457200" rtl="0" algn="l">
              <a:lnSpc>
                <a:spcPct val="140000"/>
              </a:lnSpc>
              <a:spcBef>
                <a:spcPts val="0"/>
              </a:spcBef>
              <a:spcAft>
                <a:spcPts val="0"/>
              </a:spcAft>
              <a:buSzPts val="1800"/>
              <a:buChar char="•"/>
            </a:pPr>
            <a:r>
              <a:rPr lang="en-US" sz="1800"/>
              <a:t>Regular </a:t>
            </a:r>
            <a:r>
              <a:rPr lang="en-US" sz="1800"/>
              <a:t>collaboration</a:t>
            </a:r>
            <a:r>
              <a:rPr lang="en-US" sz="1800"/>
              <a:t> meetings with the academy and </a:t>
            </a:r>
            <a:r>
              <a:rPr lang="en-US" sz="1800"/>
              <a:t>therapy teams</a:t>
            </a:r>
            <a:r>
              <a:rPr lang="en-US" sz="1800"/>
              <a:t> </a:t>
            </a:r>
            <a:endParaRPr sz="1800"/>
          </a:p>
          <a:p>
            <a:pPr indent="0" lvl="0" marL="0" rtl="0" algn="l">
              <a:spcBef>
                <a:spcPts val="0"/>
              </a:spcBef>
              <a:spcAft>
                <a:spcPts val="0"/>
              </a:spcAft>
              <a:buNone/>
            </a:pPr>
            <a:r>
              <a:t/>
            </a:r>
            <a:endParaRPr/>
          </a:p>
        </p:txBody>
      </p:sp>
      <p:sp>
        <p:nvSpPr>
          <p:cNvPr id="768" name="Google Shape;768;g3b6830effb4_0_80"/>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pic>
        <p:nvPicPr>
          <p:cNvPr id="769" name="Google Shape;769;g3b6830effb4_0_80" title="IMG_0050.JPG"/>
          <p:cNvPicPr preferRelativeResize="0"/>
          <p:nvPr/>
        </p:nvPicPr>
        <p:blipFill>
          <a:blip r:embed="rId3">
            <a:alphaModFix/>
          </a:blip>
          <a:stretch>
            <a:fillRect/>
          </a:stretch>
        </p:blipFill>
        <p:spPr>
          <a:xfrm>
            <a:off x="6886650" y="1718975"/>
            <a:ext cx="3139176" cy="47098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id="775" name="Google Shape;775;g3b778685d9f_0_209" title="100_0300.JPG"/>
          <p:cNvPicPr preferRelativeResize="0"/>
          <p:nvPr>
            <p:ph idx="2" type="pic"/>
          </p:nvPr>
        </p:nvPicPr>
        <p:blipFill rotWithShape="1">
          <a:blip r:embed="rId3">
            <a:alphaModFix/>
          </a:blip>
          <a:srcRect b="19934" l="2988" r="4195" t="17984"/>
          <a:stretch/>
        </p:blipFill>
        <p:spPr>
          <a:xfrm>
            <a:off x="5695950" y="3657600"/>
            <a:ext cx="4829100" cy="2422500"/>
          </a:xfrm>
          <a:prstGeom prst="round2DiagRect">
            <a:avLst>
              <a:gd fmla="val 16667" name="adj1"/>
              <a:gd fmla="val 0" name="adj2"/>
            </a:avLst>
          </a:prstGeom>
        </p:spPr>
      </p:pic>
      <p:sp>
        <p:nvSpPr>
          <p:cNvPr id="776" name="Google Shape;776;g3b778685d9f_0_209"/>
          <p:cNvSpPr txBox="1"/>
          <p:nvPr>
            <p:ph type="title"/>
          </p:nvPr>
        </p:nvSpPr>
        <p:spPr>
          <a:xfrm>
            <a:off x="831850" y="433388"/>
            <a:ext cx="64548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Mike Faeth</a:t>
            </a:r>
            <a:endParaRPr/>
          </a:p>
        </p:txBody>
      </p:sp>
      <p:sp>
        <p:nvSpPr>
          <p:cNvPr id="777" name="Google Shape;777;g3b778685d9f_0_209"/>
          <p:cNvSpPr txBox="1"/>
          <p:nvPr>
            <p:ph idx="1" type="body"/>
          </p:nvPr>
        </p:nvSpPr>
        <p:spPr>
          <a:xfrm>
            <a:off x="831850" y="3530850"/>
            <a:ext cx="6454800" cy="1282500"/>
          </a:xfrm>
          <a:prstGeom prst="rect">
            <a:avLst/>
          </a:prstGeom>
        </p:spPr>
        <p:txBody>
          <a:bodyPr anchorCtr="0" anchor="t" bIns="45700" lIns="91425" spcFirstLastPara="1" rIns="91425" wrap="square" tIns="45700">
            <a:normAutofit/>
          </a:bodyPr>
          <a:lstStyle/>
          <a:p>
            <a:pPr indent="0" lvl="0" marL="0" rtl="0" algn="l">
              <a:spcBef>
                <a:spcPts val="0"/>
              </a:spcBef>
              <a:spcAft>
                <a:spcPts val="700"/>
              </a:spcAft>
              <a:buNone/>
            </a:pPr>
            <a:r>
              <a:rPr lang="en-US" sz="2800">
                <a:latin typeface="Roboto Slab"/>
                <a:ea typeface="Roboto Slab"/>
                <a:cs typeface="Roboto Slab"/>
                <a:sym typeface="Roboto Slab"/>
              </a:rPr>
              <a:t>Capstone Director</a:t>
            </a:r>
            <a:endParaRPr/>
          </a:p>
        </p:txBody>
      </p:sp>
      <p:sp>
        <p:nvSpPr>
          <p:cNvPr id="778" name="Google Shape;778;g3b778685d9f_0_209"/>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2b18e2d1a60_0_187"/>
          <p:cNvSpPr/>
          <p:nvPr>
            <p:ph idx="1" type="body"/>
          </p:nvPr>
        </p:nvSpPr>
        <p:spPr>
          <a:xfrm>
            <a:off x="614662" y="1785575"/>
            <a:ext cx="3511500" cy="363300"/>
          </a:xfrm>
          <a:prstGeom prst="round1Rect">
            <a:avLst>
              <a:gd fmla="val 16667" name="adj"/>
            </a:avLst>
          </a:prstGeom>
        </p:spPr>
        <p:txBody>
          <a:bodyPr anchorCtr="0" anchor="ctr" bIns="45700" lIns="182875" spcFirstLastPara="1" rIns="91425" wrap="square" tIns="45700">
            <a:normAutofit/>
          </a:bodyPr>
          <a:lstStyle/>
          <a:p>
            <a:pPr indent="0" lvl="0" marL="0" rtl="0" algn="ctr">
              <a:spcBef>
                <a:spcPts val="0"/>
              </a:spcBef>
              <a:spcAft>
                <a:spcPts val="0"/>
              </a:spcAft>
              <a:buNone/>
            </a:pPr>
            <a:r>
              <a:rPr lang="en-US">
                <a:latin typeface="Roboto Slab"/>
                <a:ea typeface="Roboto Slab"/>
                <a:cs typeface="Roboto Slab"/>
                <a:sym typeface="Roboto Slab"/>
              </a:rPr>
              <a:t>POST SECONDARY EDUCATION</a:t>
            </a:r>
            <a:endParaRPr>
              <a:latin typeface="Roboto Slab"/>
              <a:ea typeface="Roboto Slab"/>
              <a:cs typeface="Roboto Slab"/>
              <a:sym typeface="Roboto Slab"/>
            </a:endParaRPr>
          </a:p>
        </p:txBody>
      </p:sp>
      <p:sp>
        <p:nvSpPr>
          <p:cNvPr id="784" name="Google Shape;784;g2b18e2d1a60_0_187"/>
          <p:cNvSpPr txBox="1"/>
          <p:nvPr>
            <p:ph idx="2" type="body"/>
          </p:nvPr>
        </p:nvSpPr>
        <p:spPr>
          <a:xfrm>
            <a:off x="614688" y="2148575"/>
            <a:ext cx="3511500" cy="3587400"/>
          </a:xfrm>
          <a:prstGeom prst="rect">
            <a:avLst/>
          </a:prstGeom>
        </p:spPr>
        <p:txBody>
          <a:bodyPr anchorCtr="0" anchor="t" bIns="182875" lIns="182875" spcFirstLastPara="1" rIns="182875" wrap="square" tIns="182875">
            <a:noAutofit/>
          </a:bodyPr>
          <a:lstStyle/>
          <a:p>
            <a:pPr indent="-406400" lvl="0" marL="400050" rtl="0" algn="l">
              <a:lnSpc>
                <a:spcPct val="115000"/>
              </a:lnSpc>
              <a:spcBef>
                <a:spcPts val="1100"/>
              </a:spcBef>
              <a:spcAft>
                <a:spcPts val="0"/>
              </a:spcAft>
              <a:buClr>
                <a:schemeClr val="dk1"/>
              </a:buClr>
              <a:buSzPts val="1600"/>
              <a:buChar char="●"/>
            </a:pPr>
            <a:r>
              <a:rPr lang="en-US"/>
              <a:t>Only 38.8% with ASD who start college, finish college</a:t>
            </a:r>
            <a:endParaRPr/>
          </a:p>
          <a:p>
            <a:pPr indent="-406400" lvl="0" marL="400050" rtl="0" algn="l">
              <a:lnSpc>
                <a:spcPct val="115000"/>
              </a:lnSpc>
              <a:spcBef>
                <a:spcPts val="0"/>
              </a:spcBef>
              <a:spcAft>
                <a:spcPts val="0"/>
              </a:spcAft>
              <a:buClr>
                <a:schemeClr val="dk1"/>
              </a:buClr>
              <a:buSzPts val="1600"/>
              <a:buChar char="●"/>
            </a:pPr>
            <a:r>
              <a:rPr lang="en-US"/>
              <a:t>~80% of students who received supports in HS do not receive them in college</a:t>
            </a:r>
            <a:endParaRPr/>
          </a:p>
          <a:p>
            <a:pPr indent="-393700" lvl="1" marL="1219200" rtl="0" algn="l">
              <a:lnSpc>
                <a:spcPct val="115000"/>
              </a:lnSpc>
              <a:spcBef>
                <a:spcPts val="0"/>
              </a:spcBef>
              <a:spcAft>
                <a:spcPts val="0"/>
              </a:spcAft>
              <a:buClr>
                <a:schemeClr val="dk1"/>
              </a:buClr>
              <a:buSzPts val="1400"/>
              <a:buChar char="○"/>
            </a:pPr>
            <a:r>
              <a:rPr lang="en-US" sz="1400"/>
              <a:t>56% of those students said #1 reason was “they didn’t have a disability”</a:t>
            </a:r>
            <a:endParaRPr sz="1400"/>
          </a:p>
          <a:p>
            <a:pPr indent="-406400" lvl="0" marL="400050" rtl="0" algn="l">
              <a:lnSpc>
                <a:spcPct val="115000"/>
              </a:lnSpc>
              <a:spcBef>
                <a:spcPts val="0"/>
              </a:spcBef>
              <a:spcAft>
                <a:spcPts val="0"/>
              </a:spcAft>
              <a:buClr>
                <a:schemeClr val="dk1"/>
              </a:buClr>
              <a:buSzPts val="1600"/>
              <a:buChar char="●"/>
            </a:pPr>
            <a:r>
              <a:rPr lang="en-US"/>
              <a:t>Only 10% of college graduates with ASD find work in their field of study </a:t>
            </a:r>
            <a:endParaRPr/>
          </a:p>
        </p:txBody>
      </p:sp>
      <p:sp>
        <p:nvSpPr>
          <p:cNvPr id="785" name="Google Shape;785;g2b18e2d1a60_0_187"/>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US">
                <a:solidFill>
                  <a:schemeClr val="lt1"/>
                </a:solidFill>
              </a:rPr>
              <a:t>‹#›</a:t>
            </a:fld>
            <a:endParaRPr>
              <a:solidFill>
                <a:schemeClr val="lt1"/>
              </a:solidFill>
            </a:endParaRPr>
          </a:p>
        </p:txBody>
      </p:sp>
      <p:sp>
        <p:nvSpPr>
          <p:cNvPr id="786" name="Google Shape;786;g2b18e2d1a60_0_187"/>
          <p:cNvSpPr txBox="1"/>
          <p:nvPr>
            <p:ph idx="2" type="body"/>
          </p:nvPr>
        </p:nvSpPr>
        <p:spPr>
          <a:xfrm>
            <a:off x="4340250" y="2148575"/>
            <a:ext cx="3511500" cy="3587400"/>
          </a:xfrm>
          <a:prstGeom prst="rect">
            <a:avLst/>
          </a:prstGeom>
        </p:spPr>
        <p:txBody>
          <a:bodyPr anchorCtr="0" anchor="t" bIns="182875" lIns="182875" spcFirstLastPara="1" rIns="182875" wrap="square" tIns="182875">
            <a:noAutofit/>
          </a:bodyPr>
          <a:lstStyle/>
          <a:p>
            <a:pPr indent="-406400" lvl="0" marL="400050" rtl="0" algn="l">
              <a:lnSpc>
                <a:spcPct val="115000"/>
              </a:lnSpc>
              <a:spcBef>
                <a:spcPts val="1100"/>
              </a:spcBef>
              <a:spcAft>
                <a:spcPts val="0"/>
              </a:spcAft>
              <a:buClr>
                <a:schemeClr val="dk1"/>
              </a:buClr>
              <a:buSzPts val="1600"/>
              <a:buChar char="●"/>
            </a:pPr>
            <a:r>
              <a:rPr lang="en-US"/>
              <a:t>42% of those with ASD in early 20’s have ever</a:t>
            </a:r>
            <a:r>
              <a:rPr i="1" lang="en-US"/>
              <a:t> </a:t>
            </a:r>
            <a:r>
              <a:rPr lang="en-US"/>
              <a:t>been employed</a:t>
            </a:r>
            <a:endParaRPr/>
          </a:p>
          <a:p>
            <a:pPr indent="-406400" lvl="0" marL="400050" rtl="0" algn="l">
              <a:lnSpc>
                <a:spcPct val="115000"/>
              </a:lnSpc>
              <a:spcBef>
                <a:spcPts val="0"/>
              </a:spcBef>
              <a:spcAft>
                <a:spcPts val="0"/>
              </a:spcAft>
              <a:buClr>
                <a:schemeClr val="dk1"/>
              </a:buClr>
              <a:buSzPts val="1600"/>
              <a:buChar char="●"/>
            </a:pPr>
            <a:r>
              <a:rPr lang="en-US"/>
              <a:t>By 25, still only 63%</a:t>
            </a:r>
            <a:endParaRPr/>
          </a:p>
          <a:p>
            <a:pPr indent="-406400" lvl="0" marL="400050" rtl="0" algn="l">
              <a:lnSpc>
                <a:spcPct val="115000"/>
              </a:lnSpc>
              <a:spcBef>
                <a:spcPts val="0"/>
              </a:spcBef>
              <a:spcAft>
                <a:spcPts val="0"/>
              </a:spcAft>
              <a:buClr>
                <a:schemeClr val="dk1"/>
              </a:buClr>
              <a:buSzPts val="1600"/>
              <a:buChar char="●"/>
            </a:pPr>
            <a:r>
              <a:rPr lang="en-US"/>
              <a:t>Six years after leaving secondary school, only 20% work full-time (more than half for minimum wage or less)</a:t>
            </a:r>
            <a:endParaRPr/>
          </a:p>
        </p:txBody>
      </p:sp>
      <p:sp>
        <p:nvSpPr>
          <p:cNvPr id="787" name="Google Shape;787;g2b18e2d1a60_0_187"/>
          <p:cNvSpPr txBox="1"/>
          <p:nvPr>
            <p:ph idx="2" type="body"/>
          </p:nvPr>
        </p:nvSpPr>
        <p:spPr>
          <a:xfrm>
            <a:off x="8065838" y="2148575"/>
            <a:ext cx="3511500" cy="3587400"/>
          </a:xfrm>
          <a:prstGeom prst="rect">
            <a:avLst/>
          </a:prstGeom>
        </p:spPr>
        <p:txBody>
          <a:bodyPr anchorCtr="0" anchor="t" bIns="182875" lIns="182875" spcFirstLastPara="1" rIns="182875" wrap="square" tIns="182875">
            <a:noAutofit/>
          </a:bodyPr>
          <a:lstStyle/>
          <a:p>
            <a:pPr indent="-406400" lvl="0" marL="400050" rtl="0" algn="l">
              <a:lnSpc>
                <a:spcPct val="115000"/>
              </a:lnSpc>
              <a:spcBef>
                <a:spcPts val="1100"/>
              </a:spcBef>
              <a:spcAft>
                <a:spcPts val="0"/>
              </a:spcAft>
              <a:buClr>
                <a:schemeClr val="dk1"/>
              </a:buClr>
              <a:buSzPts val="1600"/>
              <a:buChar char="●"/>
            </a:pPr>
            <a:r>
              <a:rPr lang="en-US"/>
              <a:t>More than 50% of those with ASD receive no services at all in their 20s.</a:t>
            </a:r>
            <a:endParaRPr/>
          </a:p>
          <a:p>
            <a:pPr indent="-406400" lvl="0" marL="400050" rtl="0" algn="l">
              <a:lnSpc>
                <a:spcPct val="115000"/>
              </a:lnSpc>
              <a:spcBef>
                <a:spcPts val="0"/>
              </a:spcBef>
              <a:spcAft>
                <a:spcPts val="0"/>
              </a:spcAft>
              <a:buClr>
                <a:schemeClr val="dk1"/>
              </a:buClr>
              <a:buSzPts val="1600"/>
              <a:buChar char="●"/>
            </a:pPr>
            <a:r>
              <a:rPr lang="en-US"/>
              <a:t>25% report severe feelings of social isolation</a:t>
            </a:r>
            <a:endParaRPr/>
          </a:p>
          <a:p>
            <a:pPr indent="-406400" lvl="0" marL="400050" rtl="0" algn="l">
              <a:lnSpc>
                <a:spcPct val="115000"/>
              </a:lnSpc>
              <a:spcBef>
                <a:spcPts val="0"/>
              </a:spcBef>
              <a:spcAft>
                <a:spcPts val="0"/>
              </a:spcAft>
              <a:buClr>
                <a:schemeClr val="dk1"/>
              </a:buClr>
              <a:buSzPts val="1600"/>
              <a:buChar char="●"/>
            </a:pPr>
            <a:r>
              <a:rPr lang="en-US"/>
              <a:t>Only 20%- by their mid-20s have lived independently.</a:t>
            </a:r>
            <a:endParaRPr/>
          </a:p>
        </p:txBody>
      </p:sp>
      <p:sp>
        <p:nvSpPr>
          <p:cNvPr id="788" name="Google Shape;788;g2b18e2d1a60_0_187"/>
          <p:cNvSpPr/>
          <p:nvPr>
            <p:ph idx="1" type="body"/>
          </p:nvPr>
        </p:nvSpPr>
        <p:spPr>
          <a:xfrm>
            <a:off x="4340237" y="1785575"/>
            <a:ext cx="3511500" cy="363300"/>
          </a:xfrm>
          <a:prstGeom prst="round1Rect">
            <a:avLst>
              <a:gd fmla="val 16667" name="adj"/>
            </a:avLst>
          </a:prstGeom>
          <a:solidFill>
            <a:srgbClr val="00655E"/>
          </a:solidFill>
        </p:spPr>
        <p:txBody>
          <a:bodyPr anchorCtr="0" anchor="ctr" bIns="45700" lIns="182875" spcFirstLastPara="1" rIns="91425" wrap="square" tIns="45700">
            <a:normAutofit/>
          </a:bodyPr>
          <a:lstStyle/>
          <a:p>
            <a:pPr indent="0" lvl="0" marL="0" rtl="0" algn="ctr">
              <a:spcBef>
                <a:spcPts val="0"/>
              </a:spcBef>
              <a:spcAft>
                <a:spcPts val="0"/>
              </a:spcAft>
              <a:buNone/>
            </a:pPr>
            <a:r>
              <a:rPr lang="en-US">
                <a:latin typeface="Roboto Slab"/>
                <a:ea typeface="Roboto Slab"/>
                <a:cs typeface="Roboto Slab"/>
                <a:sym typeface="Roboto Slab"/>
              </a:rPr>
              <a:t>EMPLOYMENT</a:t>
            </a:r>
            <a:endParaRPr>
              <a:latin typeface="Roboto Slab"/>
              <a:ea typeface="Roboto Slab"/>
              <a:cs typeface="Roboto Slab"/>
              <a:sym typeface="Roboto Slab"/>
            </a:endParaRPr>
          </a:p>
        </p:txBody>
      </p:sp>
      <p:sp>
        <p:nvSpPr>
          <p:cNvPr id="789" name="Google Shape;789;g2b18e2d1a60_0_187"/>
          <p:cNvSpPr/>
          <p:nvPr>
            <p:ph idx="1" type="body"/>
          </p:nvPr>
        </p:nvSpPr>
        <p:spPr>
          <a:xfrm>
            <a:off x="8065812" y="1785575"/>
            <a:ext cx="3511500" cy="363300"/>
          </a:xfrm>
          <a:prstGeom prst="round1Rect">
            <a:avLst>
              <a:gd fmla="val 16667" name="adj"/>
            </a:avLst>
          </a:prstGeom>
          <a:solidFill>
            <a:schemeClr val="dk2"/>
          </a:solidFill>
        </p:spPr>
        <p:txBody>
          <a:bodyPr anchorCtr="0" anchor="ctr" bIns="45700" lIns="182875" spcFirstLastPara="1" rIns="91425" wrap="square" tIns="45700">
            <a:normAutofit/>
          </a:bodyPr>
          <a:lstStyle/>
          <a:p>
            <a:pPr indent="0" lvl="0" marL="0" rtl="0" algn="ctr">
              <a:spcBef>
                <a:spcPts val="0"/>
              </a:spcBef>
              <a:spcAft>
                <a:spcPts val="0"/>
              </a:spcAft>
              <a:buNone/>
            </a:pPr>
            <a:r>
              <a:rPr lang="en-US">
                <a:latin typeface="Roboto Slab"/>
                <a:ea typeface="Roboto Slab"/>
                <a:cs typeface="Roboto Slab"/>
                <a:sym typeface="Roboto Slab"/>
              </a:rPr>
              <a:t>INDEPENDENT/SOCIAL LIVING</a:t>
            </a:r>
            <a:endParaRPr>
              <a:latin typeface="Roboto Slab"/>
              <a:ea typeface="Roboto Slab"/>
              <a:cs typeface="Roboto Slab"/>
              <a:sym typeface="Roboto Slab"/>
            </a:endParaRPr>
          </a:p>
        </p:txBody>
      </p:sp>
      <p:sp>
        <p:nvSpPr>
          <p:cNvPr id="790" name="Google Shape;790;g2b18e2d1a60_0_1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400"/>
              <a:buFont typeface="Roboto Slab"/>
              <a:buNone/>
            </a:pPr>
            <a:r>
              <a:rPr lang="en-US">
                <a:solidFill>
                  <a:schemeClr val="dk1"/>
                </a:solidFill>
              </a:rPr>
              <a:t>Why Is This Needed?</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328bb8c57cd_3_0"/>
          <p:cNvSpPr/>
          <p:nvPr/>
        </p:nvSpPr>
        <p:spPr>
          <a:xfrm>
            <a:off x="710897" y="1251285"/>
            <a:ext cx="3932100" cy="3932100"/>
          </a:xfrm>
          <a:prstGeom prst="round2DiagRect">
            <a:avLst>
              <a:gd fmla="val 35271" name="adj1"/>
              <a:gd fmla="val 2326"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413" name="Google Shape;413;g328bb8c57cd_3_0"/>
          <p:cNvSpPr txBox="1"/>
          <p:nvPr>
            <p:ph idx="1" type="body"/>
          </p:nvPr>
        </p:nvSpPr>
        <p:spPr>
          <a:xfrm>
            <a:off x="5465096" y="1650218"/>
            <a:ext cx="6107700" cy="1961700"/>
          </a:xfrm>
          <a:prstGeom prst="rect">
            <a:avLst/>
          </a:prstGeom>
          <a:noFill/>
          <a:ln>
            <a:noFill/>
          </a:ln>
        </p:spPr>
        <p:txBody>
          <a:bodyPr anchorCtr="0" anchor="ctr" bIns="45700" lIns="91425" spcFirstLastPara="1" rIns="91425" wrap="square" tIns="45700">
            <a:normAutofit/>
          </a:bodyPr>
          <a:lstStyle/>
          <a:p>
            <a:pPr indent="0" lvl="0" marL="0" rtl="0" algn="l">
              <a:lnSpc>
                <a:spcPct val="111066"/>
              </a:lnSpc>
              <a:spcBef>
                <a:spcPts val="1500"/>
              </a:spcBef>
              <a:spcAft>
                <a:spcPts val="0"/>
              </a:spcAft>
              <a:buSzPts val="2800"/>
              <a:buNone/>
            </a:pPr>
            <a:r>
              <a:rPr lang="en-US" sz="2300">
                <a:solidFill>
                  <a:srgbClr val="00306D"/>
                </a:solidFill>
              </a:rPr>
              <a:t>We transform lives by addressing the holistic  academic, social, emotional and mental health needs of the neurodiverse community. </a:t>
            </a:r>
            <a:endParaRPr sz="2300"/>
          </a:p>
        </p:txBody>
      </p:sp>
      <p:sp>
        <p:nvSpPr>
          <p:cNvPr id="414" name="Google Shape;414;g328bb8c57cd_3_0"/>
          <p:cNvSpPr txBox="1"/>
          <p:nvPr>
            <p:ph idx="12" type="sldNum"/>
          </p:nvPr>
        </p:nvSpPr>
        <p:spPr>
          <a:xfrm>
            <a:off x="8515350" y="4767263"/>
            <a:ext cx="332100" cy="273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
        <p:nvSpPr>
          <p:cNvPr id="415" name="Google Shape;415;g328bb8c57cd_3_0"/>
          <p:cNvSpPr txBox="1"/>
          <p:nvPr/>
        </p:nvSpPr>
        <p:spPr>
          <a:xfrm>
            <a:off x="6676225" y="611425"/>
            <a:ext cx="47592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descr="Text&#10;&#10;Description automatically generated" id="416" name="Google Shape;416;g328bb8c57cd_3_0"/>
          <p:cNvPicPr preferRelativeResize="0"/>
          <p:nvPr/>
        </p:nvPicPr>
        <p:blipFill rotWithShape="1">
          <a:blip r:embed="rId3">
            <a:alphaModFix/>
          </a:blip>
          <a:srcRect b="0" l="0" r="0" t="0"/>
          <a:stretch/>
        </p:blipFill>
        <p:spPr>
          <a:xfrm>
            <a:off x="1072408" y="1746499"/>
            <a:ext cx="3208898" cy="2941490"/>
          </a:xfrm>
          <a:prstGeom prst="rect">
            <a:avLst/>
          </a:prstGeom>
          <a:noFill/>
          <a:ln>
            <a:noFill/>
          </a:ln>
        </p:spPr>
      </p:pic>
      <p:sp>
        <p:nvSpPr>
          <p:cNvPr id="417" name="Google Shape;417;g328bb8c57cd_3_0"/>
          <p:cNvSpPr txBox="1"/>
          <p:nvPr/>
        </p:nvSpPr>
        <p:spPr>
          <a:xfrm>
            <a:off x="5470095" y="730488"/>
            <a:ext cx="609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6000" u="none" cap="none" strike="noStrike">
                <a:solidFill>
                  <a:srgbClr val="002E6D"/>
                </a:solidFill>
                <a:latin typeface="Roboto Slab"/>
                <a:ea typeface="Roboto Slab"/>
                <a:cs typeface="Roboto Slab"/>
                <a:sym typeface="Roboto Slab"/>
              </a:rPr>
              <a:t>Mission</a:t>
            </a:r>
            <a:endParaRPr b="0" i="0" sz="1500" u="none" cap="none" strike="noStrike">
              <a:solidFill>
                <a:srgbClr val="000000"/>
              </a:solidFill>
              <a:latin typeface="Arial"/>
              <a:ea typeface="Arial"/>
              <a:cs typeface="Arial"/>
              <a:sym typeface="Arial"/>
            </a:endParaRPr>
          </a:p>
        </p:txBody>
      </p:sp>
      <p:sp>
        <p:nvSpPr>
          <p:cNvPr id="418" name="Google Shape;418;g328bb8c57cd_3_0"/>
          <p:cNvSpPr txBox="1"/>
          <p:nvPr>
            <p:ph idx="10" type="dt"/>
          </p:nvPr>
        </p:nvSpPr>
        <p:spPr>
          <a:xfrm>
            <a:off x="11415217" y="6423863"/>
            <a:ext cx="3321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19" name="Google Shape;419;g328bb8c57cd_3_0"/>
          <p:cNvSpPr txBox="1"/>
          <p:nvPr/>
        </p:nvSpPr>
        <p:spPr>
          <a:xfrm>
            <a:off x="5622700" y="3429000"/>
            <a:ext cx="5792400" cy="83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rgbClr val="000000"/>
              </a:buClr>
              <a:buFont typeface="Arial"/>
              <a:buNone/>
            </a:pPr>
            <a:r>
              <a:rPr b="1" lang="en-US" sz="6000">
                <a:solidFill>
                  <a:schemeClr val="dk1"/>
                </a:solidFill>
                <a:latin typeface="Roboto Slab"/>
                <a:ea typeface="Roboto Slab"/>
                <a:cs typeface="Roboto Slab"/>
                <a:sym typeface="Roboto Slab"/>
              </a:rPr>
              <a:t>Vision</a:t>
            </a:r>
            <a:endParaRPr sz="1500"/>
          </a:p>
          <a:p>
            <a:pPr indent="0" lvl="0" marL="0" rtl="0" algn="l">
              <a:spcBef>
                <a:spcPts val="0"/>
              </a:spcBef>
              <a:spcAft>
                <a:spcPts val="0"/>
              </a:spcAft>
              <a:buNone/>
            </a:pPr>
            <a:r>
              <a:t/>
            </a:r>
            <a:endParaRPr sz="2800">
              <a:solidFill>
                <a:schemeClr val="dk1"/>
              </a:solidFill>
            </a:endParaRPr>
          </a:p>
        </p:txBody>
      </p:sp>
      <p:sp>
        <p:nvSpPr>
          <p:cNvPr id="420" name="Google Shape;420;g328bb8c57cd_3_0"/>
          <p:cNvSpPr txBox="1"/>
          <p:nvPr/>
        </p:nvSpPr>
        <p:spPr>
          <a:xfrm>
            <a:off x="5604467" y="4496833"/>
            <a:ext cx="5830800" cy="1203900"/>
          </a:xfrm>
          <a:prstGeom prst="rect">
            <a:avLst/>
          </a:prstGeom>
          <a:noFill/>
          <a:ln>
            <a:noFill/>
          </a:ln>
        </p:spPr>
        <p:txBody>
          <a:bodyPr anchorCtr="0" anchor="t" bIns="121900" lIns="121900" spcFirstLastPara="1" rIns="121900" wrap="square" tIns="121900">
            <a:noAutofit/>
          </a:bodyPr>
          <a:lstStyle/>
          <a:p>
            <a:pPr indent="0" lvl="0" marL="0" rtl="0" algn="l">
              <a:lnSpc>
                <a:spcPct val="111066"/>
              </a:lnSpc>
              <a:spcBef>
                <a:spcPts val="1500"/>
              </a:spcBef>
              <a:spcAft>
                <a:spcPts val="0"/>
              </a:spcAft>
              <a:buClr>
                <a:srgbClr val="000000"/>
              </a:buClr>
              <a:buSzPts val="2800"/>
              <a:buFont typeface="Arial"/>
              <a:buNone/>
            </a:pPr>
            <a:r>
              <a:rPr lang="en-US" sz="2300">
                <a:solidFill>
                  <a:srgbClr val="00306D"/>
                </a:solidFill>
              </a:rPr>
              <a:t>Enable our neurodiverse community to have an exceptional human experience.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21" name="Google Shape;421;g328bb8c57cd_3_0"/>
          <p:cNvSpPr txBox="1"/>
          <p:nvPr>
            <p:ph idx="12" type="sldNum"/>
          </p:nvPr>
        </p:nvSpPr>
        <p:spPr>
          <a:xfrm>
            <a:off x="11349037"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g2a62550266a_0_602"/>
          <p:cNvSpPr txBox="1"/>
          <p:nvPr>
            <p:ph idx="1" type="body"/>
          </p:nvPr>
        </p:nvSpPr>
        <p:spPr>
          <a:xfrm>
            <a:off x="548112" y="1665250"/>
            <a:ext cx="7679100" cy="46911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Clr>
                <a:schemeClr val="dk1"/>
              </a:buClr>
              <a:buSzPts val="2400"/>
              <a:buChar char="●"/>
            </a:pPr>
            <a:r>
              <a:rPr lang="en-US" sz="2400"/>
              <a:t>We have three program tiers:</a:t>
            </a:r>
            <a:endParaRPr sz="2400"/>
          </a:p>
          <a:p>
            <a:pPr indent="-431800" lvl="1" marL="1219200" rtl="0" algn="l">
              <a:lnSpc>
                <a:spcPct val="115000"/>
              </a:lnSpc>
              <a:spcBef>
                <a:spcPts val="0"/>
              </a:spcBef>
              <a:spcAft>
                <a:spcPts val="0"/>
              </a:spcAft>
              <a:buClr>
                <a:schemeClr val="dk1"/>
              </a:buClr>
              <a:buSzPts val="2000"/>
              <a:buChar char="○"/>
            </a:pPr>
            <a:r>
              <a:rPr lang="en-US" sz="2000"/>
              <a:t>Full-Day: (30 hrs a week-43 weeks)</a:t>
            </a:r>
            <a:endParaRPr sz="2000"/>
          </a:p>
          <a:p>
            <a:pPr indent="-406400" lvl="2" marL="1828800" rtl="0" algn="l">
              <a:lnSpc>
                <a:spcPct val="115000"/>
              </a:lnSpc>
              <a:spcBef>
                <a:spcPts val="0"/>
              </a:spcBef>
              <a:spcAft>
                <a:spcPts val="0"/>
              </a:spcAft>
              <a:buClr>
                <a:schemeClr val="dk1"/>
              </a:buClr>
              <a:buSzPts val="1600"/>
              <a:buChar char="■"/>
            </a:pPr>
            <a:r>
              <a:rPr lang="en-US" sz="1600"/>
              <a:t>9:00am-4:30pm, M-Th</a:t>
            </a:r>
            <a:endParaRPr sz="1600"/>
          </a:p>
          <a:p>
            <a:pPr indent="-431800" lvl="1" marL="1219200" rtl="0" algn="l">
              <a:lnSpc>
                <a:spcPct val="115000"/>
              </a:lnSpc>
              <a:spcBef>
                <a:spcPts val="0"/>
              </a:spcBef>
              <a:spcAft>
                <a:spcPts val="0"/>
              </a:spcAft>
              <a:buClr>
                <a:schemeClr val="dk1"/>
              </a:buClr>
              <a:buSzPts val="2000"/>
              <a:buChar char="○"/>
            </a:pPr>
            <a:r>
              <a:rPr lang="en-US" sz="2000"/>
              <a:t>Flex-Day: (20 hrs a week-43 weeks)</a:t>
            </a:r>
            <a:endParaRPr sz="2000"/>
          </a:p>
          <a:p>
            <a:pPr indent="-406400" lvl="2" marL="1828800" rtl="0" algn="l">
              <a:lnSpc>
                <a:spcPct val="115000"/>
              </a:lnSpc>
              <a:spcBef>
                <a:spcPts val="0"/>
              </a:spcBef>
              <a:spcAft>
                <a:spcPts val="0"/>
              </a:spcAft>
              <a:buClr>
                <a:schemeClr val="dk1"/>
              </a:buClr>
              <a:buSzPts val="1600"/>
              <a:buChar char="■"/>
            </a:pPr>
            <a:r>
              <a:rPr lang="en-US" sz="1600"/>
              <a:t>9:00am-2:00pm, 10:00am-3:00pm, 11:00-4:00pm, M-Th</a:t>
            </a:r>
            <a:endParaRPr sz="1600"/>
          </a:p>
          <a:p>
            <a:pPr indent="-431800" lvl="1" marL="1219200" rtl="0" algn="l">
              <a:lnSpc>
                <a:spcPct val="115000"/>
              </a:lnSpc>
              <a:spcBef>
                <a:spcPts val="0"/>
              </a:spcBef>
              <a:spcAft>
                <a:spcPts val="0"/>
              </a:spcAft>
              <a:buClr>
                <a:schemeClr val="dk1"/>
              </a:buClr>
              <a:buSzPts val="2000"/>
              <a:buChar char="○"/>
            </a:pPr>
            <a:r>
              <a:rPr lang="en-US" sz="2000"/>
              <a:t>College Flex: (8 hrs a week-43 weeks)</a:t>
            </a:r>
            <a:endParaRPr sz="2000"/>
          </a:p>
          <a:p>
            <a:pPr indent="-406400" lvl="2" marL="1828800" rtl="0" algn="l">
              <a:lnSpc>
                <a:spcPct val="115000"/>
              </a:lnSpc>
              <a:spcBef>
                <a:spcPts val="0"/>
              </a:spcBef>
              <a:spcAft>
                <a:spcPts val="0"/>
              </a:spcAft>
              <a:buClr>
                <a:schemeClr val="dk1"/>
              </a:buClr>
              <a:buSzPts val="1600"/>
              <a:buChar char="■"/>
            </a:pPr>
            <a:r>
              <a:rPr lang="en-US" sz="1600"/>
              <a:t>2:30pm-6:30pm, Mondays and Wednesdays</a:t>
            </a:r>
            <a:endParaRPr sz="1400"/>
          </a:p>
          <a:p>
            <a:pPr indent="-381000" lvl="0" marL="457200" rtl="0" algn="l">
              <a:lnSpc>
                <a:spcPct val="115000"/>
              </a:lnSpc>
              <a:spcBef>
                <a:spcPts val="1000"/>
              </a:spcBef>
              <a:spcAft>
                <a:spcPts val="0"/>
              </a:spcAft>
              <a:buClr>
                <a:schemeClr val="dk1"/>
              </a:buClr>
              <a:buSzPts val="2400"/>
              <a:buChar char="●"/>
            </a:pPr>
            <a:r>
              <a:rPr lang="en-US" sz="2400"/>
              <a:t>Community Engagement Fridays (10am-3:30pm)</a:t>
            </a:r>
            <a:endParaRPr sz="2400"/>
          </a:p>
          <a:p>
            <a:pPr indent="-431800" lvl="1" marL="1219200" rtl="0" algn="l">
              <a:lnSpc>
                <a:spcPct val="115000"/>
              </a:lnSpc>
              <a:spcBef>
                <a:spcPts val="0"/>
              </a:spcBef>
              <a:spcAft>
                <a:spcPts val="0"/>
              </a:spcAft>
              <a:buClr>
                <a:schemeClr val="dk1"/>
              </a:buClr>
              <a:buSzPts val="2000"/>
              <a:buChar char="○"/>
            </a:pPr>
            <a:r>
              <a:rPr lang="en-US" sz="2000"/>
              <a:t>All-Year (43 Fridays and 2 overnights)</a:t>
            </a:r>
            <a:endParaRPr sz="2000"/>
          </a:p>
          <a:p>
            <a:pPr indent="-431800" lvl="1" marL="1219200" rtl="0" algn="l">
              <a:lnSpc>
                <a:spcPct val="115000"/>
              </a:lnSpc>
              <a:spcBef>
                <a:spcPts val="0"/>
              </a:spcBef>
              <a:spcAft>
                <a:spcPts val="0"/>
              </a:spcAft>
              <a:buClr>
                <a:schemeClr val="dk1"/>
              </a:buClr>
              <a:buSzPts val="2000"/>
              <a:buChar char="○"/>
            </a:pPr>
            <a:r>
              <a:rPr lang="en-US" sz="2000"/>
              <a:t>Half-Year (19 Fridays and 2 overnights)</a:t>
            </a:r>
            <a:endParaRPr sz="2000"/>
          </a:p>
          <a:p>
            <a:pPr indent="-406400" lvl="2" marL="1828800" rtl="0" algn="l">
              <a:lnSpc>
                <a:spcPct val="115000"/>
              </a:lnSpc>
              <a:spcBef>
                <a:spcPts val="0"/>
              </a:spcBef>
              <a:spcAft>
                <a:spcPts val="0"/>
              </a:spcAft>
              <a:buClr>
                <a:schemeClr val="dk1"/>
              </a:buClr>
              <a:buSzPts val="1600"/>
              <a:buChar char="■"/>
            </a:pPr>
            <a:r>
              <a:rPr lang="en-US" sz="1600"/>
              <a:t>Both options attend one of our three-day overnight trips</a:t>
            </a:r>
            <a:endParaRPr sz="1600"/>
          </a:p>
          <a:p>
            <a:pPr indent="-381000" lvl="0" marL="457200" rtl="0" algn="l">
              <a:lnSpc>
                <a:spcPct val="115000"/>
              </a:lnSpc>
              <a:spcBef>
                <a:spcPts val="1000"/>
              </a:spcBef>
              <a:spcAft>
                <a:spcPts val="0"/>
              </a:spcAft>
              <a:buClr>
                <a:schemeClr val="dk1"/>
              </a:buClr>
              <a:buSzPts val="2400"/>
              <a:buChar char="●"/>
            </a:pPr>
            <a:r>
              <a:rPr lang="en-US" sz="2400"/>
              <a:t>We are never off for more than 2 weeks in a row</a:t>
            </a:r>
            <a:endParaRPr sz="2000"/>
          </a:p>
        </p:txBody>
      </p:sp>
      <p:sp>
        <p:nvSpPr>
          <p:cNvPr id="796" name="Google Shape;796;g2a62550266a_0_602"/>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97" name="Google Shape;797;g2a62550266a_0_60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Flexible/Full-Year Scheduling</a:t>
            </a:r>
            <a:endParaRPr>
              <a:solidFill>
                <a:schemeClr val="dk1"/>
              </a:solidFill>
            </a:endParaRPr>
          </a:p>
        </p:txBody>
      </p:sp>
      <p:pic>
        <p:nvPicPr>
          <p:cNvPr id="798" name="Google Shape;798;g2a62550266a_0_602" title="IMG_1081.HEIC"/>
          <p:cNvPicPr preferRelativeResize="0"/>
          <p:nvPr/>
        </p:nvPicPr>
        <p:blipFill rotWithShape="1">
          <a:blip r:embed="rId3">
            <a:alphaModFix/>
          </a:blip>
          <a:srcRect b="0" l="8983" r="0" t="10273"/>
          <a:stretch/>
        </p:blipFill>
        <p:spPr>
          <a:xfrm>
            <a:off x="7983720" y="1518950"/>
            <a:ext cx="3569053" cy="46910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2a62550266a_0_430"/>
          <p:cNvSpPr txBox="1"/>
          <p:nvPr>
            <p:ph idx="1" type="body"/>
          </p:nvPr>
        </p:nvSpPr>
        <p:spPr>
          <a:xfrm>
            <a:off x="1077575" y="1658013"/>
            <a:ext cx="58461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400"/>
              <a:t>We provide Pre-ETS Services</a:t>
            </a:r>
            <a:endParaRPr sz="2400"/>
          </a:p>
          <a:p>
            <a:pPr indent="-431800" lvl="1" marL="1219200" rtl="0" algn="l">
              <a:lnSpc>
                <a:spcPct val="115000"/>
              </a:lnSpc>
              <a:spcBef>
                <a:spcPts val="700"/>
              </a:spcBef>
              <a:spcAft>
                <a:spcPts val="0"/>
              </a:spcAft>
              <a:buClr>
                <a:schemeClr val="dk1"/>
              </a:buClr>
              <a:buSzPts val="2000"/>
              <a:buChar char="➢"/>
            </a:pPr>
            <a:r>
              <a:rPr lang="en-US" sz="2000"/>
              <a:t>Career Exploration</a:t>
            </a:r>
            <a:endParaRPr sz="2000"/>
          </a:p>
          <a:p>
            <a:pPr indent="-431800" lvl="1" marL="1219200" rtl="0" algn="l">
              <a:lnSpc>
                <a:spcPct val="115000"/>
              </a:lnSpc>
              <a:spcBef>
                <a:spcPts val="0"/>
              </a:spcBef>
              <a:spcAft>
                <a:spcPts val="0"/>
              </a:spcAft>
              <a:buClr>
                <a:schemeClr val="dk1"/>
              </a:buClr>
              <a:buSzPts val="2000"/>
              <a:buChar char="➢"/>
            </a:pPr>
            <a:r>
              <a:rPr lang="en-US" sz="2000"/>
              <a:t>Post-Secondary Exploration</a:t>
            </a:r>
            <a:endParaRPr sz="2000"/>
          </a:p>
          <a:p>
            <a:pPr indent="-431800" lvl="1" marL="1219200" rtl="0" algn="l">
              <a:lnSpc>
                <a:spcPct val="115000"/>
              </a:lnSpc>
              <a:spcBef>
                <a:spcPts val="0"/>
              </a:spcBef>
              <a:spcAft>
                <a:spcPts val="0"/>
              </a:spcAft>
              <a:buClr>
                <a:schemeClr val="dk1"/>
              </a:buClr>
              <a:buSzPts val="2000"/>
              <a:buChar char="➢"/>
            </a:pPr>
            <a:r>
              <a:rPr lang="en-US" sz="2000"/>
              <a:t>Work-Based Learning</a:t>
            </a:r>
            <a:endParaRPr sz="2000"/>
          </a:p>
          <a:p>
            <a:pPr indent="-431800" lvl="1" marL="1219200" rtl="0" algn="l">
              <a:lnSpc>
                <a:spcPct val="115000"/>
              </a:lnSpc>
              <a:spcBef>
                <a:spcPts val="0"/>
              </a:spcBef>
              <a:spcAft>
                <a:spcPts val="0"/>
              </a:spcAft>
              <a:buClr>
                <a:schemeClr val="dk1"/>
              </a:buClr>
              <a:buSzPts val="2000"/>
              <a:buChar char="➢"/>
            </a:pPr>
            <a:r>
              <a:rPr lang="en-US" sz="2000"/>
              <a:t>Workplace Readiness Training</a:t>
            </a:r>
            <a:endParaRPr sz="2000"/>
          </a:p>
          <a:p>
            <a:pPr indent="-431800" lvl="1" marL="1219200" rtl="0" algn="l">
              <a:lnSpc>
                <a:spcPct val="115000"/>
              </a:lnSpc>
              <a:spcBef>
                <a:spcPts val="0"/>
              </a:spcBef>
              <a:spcAft>
                <a:spcPts val="0"/>
              </a:spcAft>
              <a:buClr>
                <a:schemeClr val="dk1"/>
              </a:buClr>
              <a:buSzPts val="2000"/>
              <a:buChar char="➢"/>
            </a:pPr>
            <a:r>
              <a:rPr lang="en-US" sz="2000"/>
              <a:t>Self-Advocacy</a:t>
            </a:r>
            <a:endParaRPr sz="2000"/>
          </a:p>
          <a:p>
            <a:pPr indent="0" lvl="0" marL="1219200" rtl="0" algn="l">
              <a:spcBef>
                <a:spcPts val="700"/>
              </a:spcBef>
              <a:spcAft>
                <a:spcPts val="0"/>
              </a:spcAft>
              <a:buNone/>
            </a:pPr>
            <a:r>
              <a:t/>
            </a:r>
            <a:endParaRPr/>
          </a:p>
          <a:p>
            <a:pPr indent="0" lvl="0" marL="0" rtl="0" algn="l">
              <a:lnSpc>
                <a:spcPct val="115000"/>
              </a:lnSpc>
              <a:spcBef>
                <a:spcPts val="700"/>
              </a:spcBef>
              <a:spcAft>
                <a:spcPts val="0"/>
              </a:spcAft>
              <a:buNone/>
            </a:pPr>
            <a:r>
              <a:rPr lang="en-US" sz="2400"/>
              <a:t>As well as additional General Services:</a:t>
            </a:r>
            <a:endParaRPr sz="2400"/>
          </a:p>
          <a:p>
            <a:pPr indent="-431800" lvl="1" marL="1219200" rtl="0" algn="l">
              <a:lnSpc>
                <a:spcPct val="115000"/>
              </a:lnSpc>
              <a:spcBef>
                <a:spcPts val="700"/>
              </a:spcBef>
              <a:spcAft>
                <a:spcPts val="0"/>
              </a:spcAft>
              <a:buClr>
                <a:schemeClr val="dk1"/>
              </a:buClr>
              <a:buSzPts val="2000"/>
              <a:buChar char="➢"/>
            </a:pPr>
            <a:r>
              <a:rPr lang="en-US" sz="2000"/>
              <a:t>Social Coaching</a:t>
            </a:r>
            <a:endParaRPr sz="2000"/>
          </a:p>
          <a:p>
            <a:pPr indent="-431800" lvl="1" marL="1219200" rtl="0" algn="l">
              <a:lnSpc>
                <a:spcPct val="115000"/>
              </a:lnSpc>
              <a:spcBef>
                <a:spcPts val="0"/>
              </a:spcBef>
              <a:spcAft>
                <a:spcPts val="0"/>
              </a:spcAft>
              <a:buClr>
                <a:schemeClr val="dk1"/>
              </a:buClr>
              <a:buSzPts val="2000"/>
              <a:buChar char="➢"/>
            </a:pPr>
            <a:r>
              <a:rPr lang="en-US" sz="2000"/>
              <a:t>Permit Prep</a:t>
            </a:r>
            <a:endParaRPr sz="2000"/>
          </a:p>
          <a:p>
            <a:pPr indent="-431800" lvl="1" marL="1219200" rtl="0" algn="l">
              <a:lnSpc>
                <a:spcPct val="115000"/>
              </a:lnSpc>
              <a:spcBef>
                <a:spcPts val="0"/>
              </a:spcBef>
              <a:spcAft>
                <a:spcPts val="0"/>
              </a:spcAft>
              <a:buClr>
                <a:schemeClr val="dk1"/>
              </a:buClr>
              <a:buSzPts val="2000"/>
              <a:buChar char="➢"/>
            </a:pPr>
            <a:r>
              <a:rPr lang="en-US" sz="2000"/>
              <a:t>Job Coaching</a:t>
            </a:r>
            <a:endParaRPr sz="2000"/>
          </a:p>
        </p:txBody>
      </p:sp>
      <p:sp>
        <p:nvSpPr>
          <p:cNvPr id="804" name="Google Shape;804;g2a62550266a_0_430"/>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05" name="Google Shape;805;g2a62550266a_0_4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Voc-Rehab Community Partner</a:t>
            </a:r>
            <a:endParaRPr>
              <a:solidFill>
                <a:schemeClr val="dk1"/>
              </a:solidFill>
            </a:endParaRPr>
          </a:p>
        </p:txBody>
      </p:sp>
      <p:pic>
        <p:nvPicPr>
          <p:cNvPr id="806" name="Google Shape;806;g2a62550266a_0_430"/>
          <p:cNvPicPr preferRelativeResize="0"/>
          <p:nvPr/>
        </p:nvPicPr>
        <p:blipFill>
          <a:blip r:embed="rId3">
            <a:alphaModFix/>
          </a:blip>
          <a:stretch>
            <a:fillRect/>
          </a:stretch>
        </p:blipFill>
        <p:spPr>
          <a:xfrm>
            <a:off x="6732644" y="1905575"/>
            <a:ext cx="4963524" cy="36853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g2a62550266a_0_344"/>
          <p:cNvSpPr txBox="1"/>
          <p:nvPr>
            <p:ph idx="1" type="body"/>
          </p:nvPr>
        </p:nvSpPr>
        <p:spPr>
          <a:xfrm>
            <a:off x="362750" y="1663050"/>
            <a:ext cx="7892700" cy="43095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chemeClr val="dk1"/>
              </a:buClr>
              <a:buSzPts val="2000"/>
              <a:buChar char="●"/>
            </a:pPr>
            <a:r>
              <a:rPr lang="en-US" sz="2000"/>
              <a:t>34 Current Participants</a:t>
            </a:r>
            <a:endParaRPr sz="2000"/>
          </a:p>
          <a:p>
            <a:pPr indent="-406400" lvl="1" marL="1219200" rtl="0" algn="l">
              <a:lnSpc>
                <a:spcPct val="115000"/>
              </a:lnSpc>
              <a:spcBef>
                <a:spcPts val="0"/>
              </a:spcBef>
              <a:spcAft>
                <a:spcPts val="0"/>
              </a:spcAft>
              <a:buClr>
                <a:schemeClr val="dk1"/>
              </a:buClr>
              <a:buSzPts val="1600"/>
              <a:buChar char="○"/>
            </a:pPr>
            <a:r>
              <a:rPr lang="en-US" sz="1600"/>
              <a:t>Ages 18-28</a:t>
            </a:r>
            <a:endParaRPr sz="1600"/>
          </a:p>
          <a:p>
            <a:pPr indent="-406400" lvl="1" marL="1219200" rtl="0" algn="l">
              <a:lnSpc>
                <a:spcPct val="115000"/>
              </a:lnSpc>
              <a:spcBef>
                <a:spcPts val="0"/>
              </a:spcBef>
              <a:spcAft>
                <a:spcPts val="0"/>
              </a:spcAft>
              <a:buClr>
                <a:schemeClr val="dk1"/>
              </a:buClr>
              <a:buSzPts val="1600"/>
              <a:buChar char="○"/>
            </a:pPr>
            <a:r>
              <a:rPr lang="en-US" sz="1600"/>
              <a:t>25 Full and Flex students</a:t>
            </a:r>
            <a:endParaRPr sz="1600"/>
          </a:p>
          <a:p>
            <a:pPr indent="-393700" lvl="2" marL="1828800" rtl="0" algn="l">
              <a:lnSpc>
                <a:spcPct val="115000"/>
              </a:lnSpc>
              <a:spcBef>
                <a:spcPts val="0"/>
              </a:spcBef>
              <a:spcAft>
                <a:spcPts val="0"/>
              </a:spcAft>
              <a:buClr>
                <a:schemeClr val="dk1"/>
              </a:buClr>
              <a:buSzPts val="1400"/>
              <a:buChar char="■"/>
            </a:pPr>
            <a:r>
              <a:rPr lang="en-US" sz="1400"/>
              <a:t>~50%</a:t>
            </a:r>
            <a:r>
              <a:rPr lang="en-US" sz="1400">
                <a:extLst>
                  <a:ext uri="http://customooxmlschemas.google.com/">
                    <go:slidesCustomData xmlns:go="http://customooxmlschemas.google.com/" textRoundtripDataId="21"/>
                  </a:ext>
                </a:extLst>
              </a:rPr>
              <a:t> are currently competitively employed</a:t>
            </a:r>
            <a:endParaRPr sz="1600"/>
          </a:p>
          <a:p>
            <a:pPr indent="-406400" lvl="1" marL="1219200" rtl="0" algn="l">
              <a:lnSpc>
                <a:spcPct val="115000"/>
              </a:lnSpc>
              <a:spcBef>
                <a:spcPts val="0"/>
              </a:spcBef>
              <a:spcAft>
                <a:spcPts val="0"/>
              </a:spcAft>
              <a:buClr>
                <a:schemeClr val="dk1"/>
              </a:buClr>
              <a:buSzPts val="1600"/>
              <a:buChar char="○"/>
            </a:pPr>
            <a:r>
              <a:rPr lang="en-US" sz="1600"/>
              <a:t>6 College Flex</a:t>
            </a:r>
            <a:endParaRPr sz="1400"/>
          </a:p>
          <a:p>
            <a:pPr indent="-393700" lvl="2" marL="1828800" rtl="0" algn="l">
              <a:lnSpc>
                <a:spcPct val="115000"/>
              </a:lnSpc>
              <a:spcBef>
                <a:spcPts val="0"/>
              </a:spcBef>
              <a:spcAft>
                <a:spcPts val="0"/>
              </a:spcAft>
              <a:buClr>
                <a:schemeClr val="dk1"/>
              </a:buClr>
              <a:buSzPts val="1400"/>
              <a:buChar char="■"/>
            </a:pPr>
            <a:r>
              <a:rPr lang="en-US" sz="1400"/>
              <a:t>83% are either college graduates or currently enrolled part-time in college</a:t>
            </a:r>
            <a:endParaRPr sz="1400"/>
          </a:p>
          <a:p>
            <a:pPr indent="-406400" lvl="1" marL="1219200" rtl="0" algn="l">
              <a:lnSpc>
                <a:spcPct val="115000"/>
              </a:lnSpc>
              <a:spcBef>
                <a:spcPts val="0"/>
              </a:spcBef>
              <a:spcAft>
                <a:spcPts val="0"/>
              </a:spcAft>
              <a:buClr>
                <a:schemeClr val="dk1"/>
              </a:buClr>
              <a:buSzPts val="1600"/>
              <a:buChar char="○"/>
            </a:pPr>
            <a:r>
              <a:rPr lang="en-US" sz="1600"/>
              <a:t>3</a:t>
            </a:r>
            <a:r>
              <a:rPr lang="en-US" sz="1600"/>
              <a:t>  Social Fridays (alumni)</a:t>
            </a:r>
            <a:endParaRPr sz="1600"/>
          </a:p>
          <a:p>
            <a:pPr indent="-406400" lvl="1" marL="1219200" rtl="0" algn="l">
              <a:lnSpc>
                <a:spcPct val="115000"/>
              </a:lnSpc>
              <a:spcBef>
                <a:spcPts val="0"/>
              </a:spcBef>
              <a:spcAft>
                <a:spcPts val="0"/>
              </a:spcAft>
              <a:buClr>
                <a:schemeClr val="dk1"/>
              </a:buClr>
              <a:buSzPts val="1600"/>
              <a:buChar char="○"/>
            </a:pPr>
            <a:r>
              <a:rPr lang="en-US" sz="1600"/>
              <a:t>86</a:t>
            </a:r>
            <a:r>
              <a:rPr lang="en-US" sz="1600"/>
              <a:t>% remain employed past 90-day eval period</a:t>
            </a:r>
            <a:endParaRPr sz="1600"/>
          </a:p>
          <a:p>
            <a:pPr indent="-406400" lvl="1" marL="1219200" rtl="0" algn="l">
              <a:lnSpc>
                <a:spcPct val="115000"/>
              </a:lnSpc>
              <a:spcBef>
                <a:spcPts val="0"/>
              </a:spcBef>
              <a:spcAft>
                <a:spcPts val="0"/>
              </a:spcAft>
              <a:buClr>
                <a:schemeClr val="dk1"/>
              </a:buClr>
              <a:buSzPts val="1600"/>
              <a:buChar char="○"/>
            </a:pPr>
            <a:r>
              <a:rPr lang="en-US" sz="1600"/>
              <a:t>100% of those who do not work, volunteer</a:t>
            </a:r>
            <a:endParaRPr sz="1600"/>
          </a:p>
          <a:p>
            <a:pPr indent="-406400" lvl="1" marL="1219200" rtl="0" algn="l">
              <a:lnSpc>
                <a:spcPct val="115000"/>
              </a:lnSpc>
              <a:spcBef>
                <a:spcPts val="0"/>
              </a:spcBef>
              <a:spcAft>
                <a:spcPts val="0"/>
              </a:spcAft>
              <a:buClr>
                <a:schemeClr val="dk1"/>
              </a:buClr>
              <a:buSzPts val="1600"/>
              <a:buChar char="○"/>
            </a:pPr>
            <a:r>
              <a:rPr lang="en-US" sz="1600"/>
              <a:t>88% have socialized with peers outside of programming in last year</a:t>
            </a:r>
            <a:endParaRPr sz="1600"/>
          </a:p>
          <a:p>
            <a:pPr indent="-431800" lvl="0" marL="609600" rtl="0" algn="l">
              <a:lnSpc>
                <a:spcPct val="115000"/>
              </a:lnSpc>
              <a:spcBef>
                <a:spcPts val="1000"/>
              </a:spcBef>
              <a:spcAft>
                <a:spcPts val="0"/>
              </a:spcAft>
              <a:buClr>
                <a:schemeClr val="dk1"/>
              </a:buClr>
              <a:buSzPts val="2000"/>
              <a:buChar char="●"/>
            </a:pPr>
            <a:r>
              <a:rPr lang="en-US" sz="2000"/>
              <a:t>16 are Franklin Academy graduates, 18 came externally</a:t>
            </a:r>
            <a:endParaRPr sz="2000"/>
          </a:p>
          <a:p>
            <a:pPr indent="-431800" lvl="0" marL="609600" rtl="0" algn="l">
              <a:lnSpc>
                <a:spcPct val="115000"/>
              </a:lnSpc>
              <a:spcBef>
                <a:spcPts val="1000"/>
              </a:spcBef>
              <a:spcAft>
                <a:spcPts val="0"/>
              </a:spcAft>
              <a:buClr>
                <a:schemeClr val="dk1"/>
              </a:buClr>
              <a:buSzPts val="2000"/>
              <a:buChar char="●"/>
            </a:pPr>
            <a:r>
              <a:rPr lang="en-US" sz="2000"/>
              <a:t>Male/Female ratio is similar to ASD ratio (3:1)</a:t>
            </a:r>
            <a:endParaRPr sz="2000"/>
          </a:p>
        </p:txBody>
      </p:sp>
      <p:sp>
        <p:nvSpPr>
          <p:cNvPr id="812" name="Google Shape;812;g2a62550266a_0_344"/>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13" name="Google Shape;813;g2a62550266a_0_344"/>
          <p:cNvSpPr txBox="1"/>
          <p:nvPr>
            <p:ph type="title"/>
          </p:nvPr>
        </p:nvSpPr>
        <p:spPr>
          <a:xfrm>
            <a:off x="502275" y="365125"/>
            <a:ext cx="11233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Student Accomplishments/Demographics</a:t>
            </a:r>
            <a:endParaRPr>
              <a:solidFill>
                <a:schemeClr val="dk1"/>
              </a:solidFill>
            </a:endParaRPr>
          </a:p>
        </p:txBody>
      </p:sp>
      <p:pic>
        <p:nvPicPr>
          <p:cNvPr id="814" name="Google Shape;814;g2a62550266a_0_344" title="IMG_1090.HEIC"/>
          <p:cNvPicPr preferRelativeResize="0"/>
          <p:nvPr/>
        </p:nvPicPr>
        <p:blipFill>
          <a:blip r:embed="rId3">
            <a:alphaModFix/>
          </a:blip>
          <a:stretch>
            <a:fillRect/>
          </a:stretch>
        </p:blipFill>
        <p:spPr>
          <a:xfrm>
            <a:off x="8407850" y="1611825"/>
            <a:ext cx="3270543" cy="43607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2a62550266a_0_688"/>
          <p:cNvSpPr txBox="1"/>
          <p:nvPr>
            <p:ph idx="1" type="body"/>
          </p:nvPr>
        </p:nvSpPr>
        <p:spPr>
          <a:xfrm>
            <a:off x="432939" y="1722000"/>
            <a:ext cx="7140600" cy="4680000"/>
          </a:xfrm>
          <a:prstGeom prst="rect">
            <a:avLst/>
          </a:prstGeom>
        </p:spPr>
        <p:txBody>
          <a:bodyPr anchorCtr="0" anchor="t" bIns="45700" lIns="91425" spcFirstLastPara="1" rIns="91425" wrap="square" tIns="45700">
            <a:noAutofit/>
          </a:bodyPr>
          <a:lstStyle/>
          <a:p>
            <a:pPr indent="-330200" lvl="0" marL="457200" rtl="0" algn="l">
              <a:lnSpc>
                <a:spcPct val="115000"/>
              </a:lnSpc>
              <a:spcBef>
                <a:spcPts val="0"/>
              </a:spcBef>
              <a:spcAft>
                <a:spcPts val="0"/>
              </a:spcAft>
              <a:buClr>
                <a:schemeClr val="dk1"/>
              </a:buClr>
              <a:buSzPts val="1600"/>
              <a:buChar char="●"/>
            </a:pPr>
            <a:r>
              <a:rPr lang="en-US" sz="1600"/>
              <a:t>Our Criteria for Admissions:</a:t>
            </a:r>
            <a:endParaRPr sz="1600"/>
          </a:p>
          <a:p>
            <a:pPr indent="-374650" lvl="1" marL="1200150" rtl="0" algn="l">
              <a:lnSpc>
                <a:spcPct val="115000"/>
              </a:lnSpc>
              <a:spcBef>
                <a:spcPts val="0"/>
              </a:spcBef>
              <a:spcAft>
                <a:spcPts val="0"/>
              </a:spcAft>
              <a:buClr>
                <a:schemeClr val="dk1"/>
              </a:buClr>
              <a:buSzPts val="1400"/>
              <a:buChar char="○"/>
            </a:pPr>
            <a:r>
              <a:rPr lang="en-US" sz="1400"/>
              <a:t>Ages 18-28</a:t>
            </a:r>
            <a:endParaRPr sz="1400"/>
          </a:p>
          <a:p>
            <a:pPr indent="-374650" lvl="1" marL="1200150" rtl="0" algn="l">
              <a:lnSpc>
                <a:spcPct val="115000"/>
              </a:lnSpc>
              <a:spcBef>
                <a:spcPts val="0"/>
              </a:spcBef>
              <a:spcAft>
                <a:spcPts val="0"/>
              </a:spcAft>
              <a:buClr>
                <a:schemeClr val="dk1"/>
              </a:buClr>
              <a:buSzPts val="1400"/>
              <a:buChar char="○"/>
            </a:pPr>
            <a:r>
              <a:rPr lang="en-US" sz="1400"/>
              <a:t>You have to want to be here and want to grow</a:t>
            </a:r>
            <a:endParaRPr sz="1400"/>
          </a:p>
          <a:p>
            <a:pPr indent="-361950" lvl="2" marL="1828800" rtl="0" algn="l">
              <a:lnSpc>
                <a:spcPct val="115000"/>
              </a:lnSpc>
              <a:spcBef>
                <a:spcPts val="0"/>
              </a:spcBef>
              <a:spcAft>
                <a:spcPts val="0"/>
              </a:spcAft>
              <a:buClr>
                <a:schemeClr val="dk1"/>
              </a:buClr>
              <a:buSzPts val="1200"/>
              <a:buChar char="■"/>
            </a:pPr>
            <a:r>
              <a:rPr lang="en-US" sz="1200"/>
              <a:t>And we have to think we can help you</a:t>
            </a:r>
            <a:endParaRPr sz="1200"/>
          </a:p>
          <a:p>
            <a:pPr indent="-374650" lvl="1" marL="1200150" rtl="0" algn="l">
              <a:lnSpc>
                <a:spcPct val="115000"/>
              </a:lnSpc>
              <a:spcBef>
                <a:spcPts val="0"/>
              </a:spcBef>
              <a:spcAft>
                <a:spcPts val="0"/>
              </a:spcAft>
              <a:buClr>
                <a:schemeClr val="dk1"/>
              </a:buClr>
              <a:buSzPts val="1400"/>
              <a:buChar char="○"/>
            </a:pPr>
            <a:r>
              <a:rPr lang="en-US" sz="1400">
                <a:extLst>
                  <a:ext uri="http://customooxmlschemas.google.com/">
                    <go:slidesCustomData xmlns:go="http://customooxmlschemas.google.com/" textRoundtripDataId="22"/>
                  </a:ext>
                </a:extLst>
              </a:rPr>
              <a:t>No recent (</a:t>
            </a:r>
            <a:r>
              <a:rPr lang="en-US" sz="1400">
                <a:extLst>
                  <a:ext uri="http://customooxmlschemas.google.com/">
                    <go:slidesCustomData xmlns:go="http://customooxmlschemas.google.com/" textRoundtripDataId="23"/>
                  </a:ext>
                </a:extLst>
              </a:rPr>
              <a:t>2</a:t>
            </a:r>
            <a:r>
              <a:rPr lang="en-US" sz="1400">
                <a:extLst>
                  <a:ext uri="http://customooxmlschemas.google.com/">
                    <go:slidesCustomData xmlns:go="http://customooxmlschemas.google.com/" textRoundtripDataId="24"/>
                  </a:ext>
                </a:extLst>
              </a:rPr>
              <a:t> years) history of physical or verbal aggression</a:t>
            </a:r>
            <a:endParaRPr sz="1400">
              <a:extLst>
                <a:ext uri="http://customooxmlschemas.google.com/">
                  <go:slidesCustomData xmlns:go="http://customooxmlschemas.google.com/" textRoundtripDataId="25"/>
                </a:ext>
              </a:extLst>
            </a:endParaRPr>
          </a:p>
          <a:p>
            <a:pPr indent="-374650" lvl="1" marL="1200150" rtl="0" algn="l">
              <a:lnSpc>
                <a:spcPct val="115000"/>
              </a:lnSpc>
              <a:spcBef>
                <a:spcPts val="0"/>
              </a:spcBef>
              <a:spcAft>
                <a:spcPts val="0"/>
              </a:spcAft>
              <a:buClr>
                <a:schemeClr val="dk1"/>
              </a:buClr>
              <a:buSzPts val="1400"/>
              <a:buChar char="○"/>
            </a:pPr>
            <a:r>
              <a:rPr lang="en-US" sz="1400">
                <a:extLst>
                  <a:ext uri="http://customooxmlschemas.google.com/">
                    <go:slidesCustomData xmlns:go="http://customooxmlschemas.google.com/" textRoundtripDataId="26"/>
                  </a:ext>
                </a:extLst>
              </a:rPr>
              <a:t>No recent (2 years) issues with elopement</a:t>
            </a:r>
            <a:endParaRPr sz="1400"/>
          </a:p>
          <a:p>
            <a:pPr indent="-374650" lvl="1" marL="1200150" rtl="0" algn="l">
              <a:lnSpc>
                <a:spcPct val="115000"/>
              </a:lnSpc>
              <a:spcBef>
                <a:spcPts val="0"/>
              </a:spcBef>
              <a:spcAft>
                <a:spcPts val="0"/>
              </a:spcAft>
              <a:buClr>
                <a:schemeClr val="dk1"/>
              </a:buClr>
              <a:buSzPts val="1400"/>
              <a:buChar char="○"/>
            </a:pPr>
            <a:r>
              <a:rPr lang="en-US" sz="1400"/>
              <a:t>Independence with basic self-care and movement about community</a:t>
            </a:r>
            <a:endParaRPr sz="1400"/>
          </a:p>
          <a:p>
            <a:pPr indent="-374650" lvl="1" marL="1200150" rtl="0" algn="l">
              <a:lnSpc>
                <a:spcPct val="115000"/>
              </a:lnSpc>
              <a:spcBef>
                <a:spcPts val="0"/>
              </a:spcBef>
              <a:spcAft>
                <a:spcPts val="0"/>
              </a:spcAft>
              <a:buClr>
                <a:schemeClr val="dk1"/>
              </a:buClr>
              <a:buSzPts val="1400"/>
              <a:buChar char="○"/>
            </a:pPr>
            <a:r>
              <a:rPr lang="en-US" sz="1400"/>
              <a:t>Relatively calm demeanor</a:t>
            </a:r>
            <a:endParaRPr sz="1400"/>
          </a:p>
          <a:p>
            <a:pPr indent="-374650" lvl="1" marL="1200150" rtl="0" algn="l">
              <a:lnSpc>
                <a:spcPct val="115000"/>
              </a:lnSpc>
              <a:spcBef>
                <a:spcPts val="0"/>
              </a:spcBef>
              <a:spcAft>
                <a:spcPts val="0"/>
              </a:spcAft>
              <a:buClr>
                <a:schemeClr val="dk1"/>
              </a:buClr>
              <a:buSzPts val="1400"/>
              <a:buChar char="○"/>
            </a:pPr>
            <a:r>
              <a:rPr lang="en-US" sz="1400"/>
              <a:t>Foundational communication and literacy skills</a:t>
            </a:r>
            <a:endParaRPr sz="1400"/>
          </a:p>
          <a:p>
            <a:pPr indent="-406400" lvl="0" marL="609600" rtl="0" algn="l">
              <a:lnSpc>
                <a:spcPct val="115000"/>
              </a:lnSpc>
              <a:spcBef>
                <a:spcPts val="1000"/>
              </a:spcBef>
              <a:spcAft>
                <a:spcPts val="0"/>
              </a:spcAft>
              <a:buClr>
                <a:schemeClr val="dk1"/>
              </a:buClr>
              <a:buSzPts val="1600"/>
              <a:buChar char="●"/>
            </a:pPr>
            <a:r>
              <a:rPr lang="en-US" sz="1600"/>
              <a:t>We employ experienced and qualified staff</a:t>
            </a:r>
            <a:endParaRPr sz="1600"/>
          </a:p>
          <a:p>
            <a:pPr indent="-393700" lvl="1" marL="1219200" rtl="0" algn="l">
              <a:lnSpc>
                <a:spcPct val="115000"/>
              </a:lnSpc>
              <a:spcBef>
                <a:spcPts val="0"/>
              </a:spcBef>
              <a:spcAft>
                <a:spcPts val="0"/>
              </a:spcAft>
              <a:buClr>
                <a:schemeClr val="dk1"/>
              </a:buClr>
              <a:buSzPts val="1400"/>
              <a:buChar char="○"/>
            </a:pPr>
            <a:r>
              <a:rPr lang="en-US" sz="1400"/>
              <a:t>Over 80% of staff either have Master’s Degree and/or SPED License</a:t>
            </a:r>
            <a:endParaRPr sz="1400"/>
          </a:p>
          <a:p>
            <a:pPr indent="-406400" lvl="0" marL="609600" rtl="0" algn="l">
              <a:lnSpc>
                <a:spcPct val="115000"/>
              </a:lnSpc>
              <a:spcBef>
                <a:spcPts val="1000"/>
              </a:spcBef>
              <a:spcAft>
                <a:spcPts val="0"/>
              </a:spcAft>
              <a:buClr>
                <a:schemeClr val="dk1"/>
              </a:buClr>
              <a:buSzPts val="1600"/>
              <a:buChar char="●"/>
            </a:pPr>
            <a:r>
              <a:rPr lang="en-US" sz="1600"/>
              <a:t>We have a student-staff ratio of no more than 9:1 and no less than 4:1</a:t>
            </a:r>
            <a:endParaRPr sz="1600"/>
          </a:p>
          <a:p>
            <a:pPr indent="-393700" lvl="1" marL="1219200" rtl="0" algn="l">
              <a:lnSpc>
                <a:spcPct val="115000"/>
              </a:lnSpc>
              <a:spcBef>
                <a:spcPts val="0"/>
              </a:spcBef>
              <a:spcAft>
                <a:spcPts val="0"/>
              </a:spcAft>
              <a:buClr>
                <a:schemeClr val="dk1"/>
              </a:buClr>
              <a:buSzPts val="1400"/>
              <a:buChar char="○"/>
            </a:pPr>
            <a:r>
              <a:rPr lang="en-US" sz="1400"/>
              <a:t>Current exceptions for volunteering and cooking</a:t>
            </a:r>
            <a:endParaRPr sz="1400"/>
          </a:p>
          <a:p>
            <a:pPr indent="-406400" lvl="0" marL="609600" rtl="0" algn="l">
              <a:lnSpc>
                <a:spcPct val="115000"/>
              </a:lnSpc>
              <a:spcBef>
                <a:spcPts val="1000"/>
              </a:spcBef>
              <a:spcAft>
                <a:spcPts val="0"/>
              </a:spcAft>
              <a:buClr>
                <a:schemeClr val="dk1"/>
              </a:buClr>
              <a:buSzPts val="1600"/>
              <a:buChar char="●"/>
            </a:pPr>
            <a:r>
              <a:rPr lang="en-US" sz="1600"/>
              <a:t>Each student gets weekly 1:1 meeting-time with staff for goal setting, support, and follow-through</a:t>
            </a:r>
            <a:endParaRPr sz="1600"/>
          </a:p>
        </p:txBody>
      </p:sp>
      <p:sp>
        <p:nvSpPr>
          <p:cNvPr id="820" name="Google Shape;820;g2a62550266a_0_688"/>
          <p:cNvSpPr txBox="1"/>
          <p:nvPr>
            <p:ph idx="12" type="sldNum"/>
          </p:nvPr>
        </p:nvSpPr>
        <p:spPr>
          <a:xfrm>
            <a:off x="11353800"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21" name="Google Shape;821;g2a62550266a_0_688"/>
          <p:cNvSpPr txBox="1"/>
          <p:nvPr>
            <p:ph type="title"/>
          </p:nvPr>
        </p:nvSpPr>
        <p:spPr>
          <a:xfrm>
            <a:off x="432950" y="3963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Roboto Slab"/>
              <a:buNone/>
            </a:pPr>
            <a:r>
              <a:rPr lang="en-US">
                <a:solidFill>
                  <a:schemeClr val="dk1"/>
                </a:solidFill>
              </a:rPr>
              <a:t>Admissions Criteria</a:t>
            </a:r>
            <a:endParaRPr>
              <a:solidFill>
                <a:schemeClr val="dk1"/>
              </a:solidFill>
            </a:endParaRPr>
          </a:p>
        </p:txBody>
      </p:sp>
      <p:pic>
        <p:nvPicPr>
          <p:cNvPr id="822" name="Google Shape;822;g2a62550266a_0_688"/>
          <p:cNvPicPr preferRelativeResize="0"/>
          <p:nvPr/>
        </p:nvPicPr>
        <p:blipFill>
          <a:blip r:embed="rId3">
            <a:alphaModFix/>
          </a:blip>
          <a:stretch>
            <a:fillRect/>
          </a:stretch>
        </p:blipFill>
        <p:spPr>
          <a:xfrm>
            <a:off x="7188525" y="990449"/>
            <a:ext cx="4863199" cy="3122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g3b778685d9f_0_217"/>
          <p:cNvSpPr txBox="1"/>
          <p:nvPr>
            <p:ph type="ctrTitle"/>
          </p:nvPr>
        </p:nvSpPr>
        <p:spPr>
          <a:xfrm>
            <a:off x="0" y="3288011"/>
            <a:ext cx="12192000" cy="1677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Capstone Parents</a:t>
            </a:r>
            <a:endParaRPr/>
          </a:p>
        </p:txBody>
      </p:sp>
      <p:sp>
        <p:nvSpPr>
          <p:cNvPr id="829" name="Google Shape;829;g3b778685d9f_0_217"/>
          <p:cNvSpPr txBox="1"/>
          <p:nvPr>
            <p:ph idx="1" type="subTitle"/>
          </p:nvPr>
        </p:nvSpPr>
        <p:spPr>
          <a:xfrm>
            <a:off x="1524000" y="5187058"/>
            <a:ext cx="9144000" cy="588900"/>
          </a:xfrm>
          <a:prstGeom prst="rect">
            <a:avLst/>
          </a:prstGeom>
        </p:spPr>
        <p:txBody>
          <a:bodyPr anchorCtr="0" anchor="t" bIns="45700" lIns="91425" spcFirstLastPara="1" rIns="91425" wrap="square" tIns="45700">
            <a:normAutofit/>
          </a:bodyPr>
          <a:lstStyle/>
          <a:p>
            <a:pPr indent="0" lvl="0" marL="0" rtl="0" algn="ctr">
              <a:lnSpc>
                <a:spcPct val="115000"/>
              </a:lnSpc>
              <a:spcBef>
                <a:spcPts val="0"/>
              </a:spcBef>
              <a:spcAft>
                <a:spcPts val="0"/>
              </a:spcAft>
              <a:buNone/>
            </a:pPr>
            <a:r>
              <a:rPr lang="en-US" sz="2800">
                <a:solidFill>
                  <a:schemeClr val="lt1"/>
                </a:solidFill>
                <a:latin typeface="Roboto Slab"/>
                <a:ea typeface="Roboto Slab"/>
                <a:cs typeface="Roboto Slab"/>
                <a:sym typeface="Roboto Slab"/>
              </a:rPr>
              <a:t>Exit to Community Room for Q&amp;A</a:t>
            </a:r>
            <a:endParaRPr/>
          </a:p>
        </p:txBody>
      </p:sp>
      <p:sp>
        <p:nvSpPr>
          <p:cNvPr id="830" name="Google Shape;830;g3b778685d9f_0_217"/>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g3b778685d9f_0_225"/>
          <p:cNvSpPr txBox="1"/>
          <p:nvPr>
            <p:ph type="ctrTitle"/>
          </p:nvPr>
        </p:nvSpPr>
        <p:spPr>
          <a:xfrm>
            <a:off x="0" y="3288011"/>
            <a:ext cx="12192000" cy="1677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Academy Parent Testimonials</a:t>
            </a:r>
            <a:endParaRPr/>
          </a:p>
        </p:txBody>
      </p:sp>
      <p:sp>
        <p:nvSpPr>
          <p:cNvPr id="837" name="Google Shape;837;g3b778685d9f_0_225"/>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1f8b311574c_0_2"/>
          <p:cNvSpPr txBox="1"/>
          <p:nvPr>
            <p:ph idx="12" type="sldNum"/>
          </p:nvPr>
        </p:nvSpPr>
        <p:spPr>
          <a:xfrm>
            <a:off x="11353799"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843" name="Google Shape;843;g1f8b311574c_0_2"/>
          <p:cNvSpPr txBox="1"/>
          <p:nvPr/>
        </p:nvSpPr>
        <p:spPr>
          <a:xfrm>
            <a:off x="2264250" y="5215750"/>
            <a:ext cx="7663500" cy="114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900"/>
              <a:buFont typeface="Arial"/>
              <a:buNone/>
            </a:pPr>
            <a:r>
              <a:rPr b="0" i="0" lang="en-US" sz="6900" u="none" cap="none" strike="noStrike">
                <a:solidFill>
                  <a:schemeClr val="lt1"/>
                </a:solidFill>
                <a:latin typeface="Roboto Slab"/>
                <a:ea typeface="Roboto Slab"/>
                <a:cs typeface="Roboto Slab"/>
                <a:sym typeface="Roboto Slab"/>
              </a:rPr>
              <a:t>Questions?</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1fb7df2c5af_2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Roboto Slab"/>
              <a:buNone/>
            </a:pPr>
            <a:r>
              <a:rPr lang="en-US"/>
              <a:t>History</a:t>
            </a:r>
            <a:endParaRPr/>
          </a:p>
        </p:txBody>
      </p:sp>
      <p:sp>
        <p:nvSpPr>
          <p:cNvPr id="427" name="Google Shape;427;g1fb7df2c5af_2_0"/>
          <p:cNvSpPr txBox="1"/>
          <p:nvPr>
            <p:ph idx="12" type="sldNum"/>
          </p:nvPr>
        </p:nvSpPr>
        <p:spPr>
          <a:xfrm>
            <a:off x="11349037"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pic>
        <p:nvPicPr>
          <p:cNvPr id="428" name="Google Shape;428;g1fb7df2c5af_2_0"/>
          <p:cNvPicPr preferRelativeResize="0"/>
          <p:nvPr/>
        </p:nvPicPr>
        <p:blipFill>
          <a:blip r:embed="rId3">
            <a:alphaModFix/>
          </a:blip>
          <a:stretch>
            <a:fillRect/>
          </a:stretch>
        </p:blipFill>
        <p:spPr>
          <a:xfrm>
            <a:off x="276288" y="1867907"/>
            <a:ext cx="11639424" cy="3881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23ce7a355f_0_23"/>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800"/>
              <a:buFont typeface="Arial"/>
              <a:buNone/>
            </a:pPr>
            <a:fld id="{00000000-1234-1234-1234-123412341234}" type="slidenum">
              <a:rPr lang="en-US"/>
              <a:t>‹#›</a:t>
            </a:fld>
            <a:endParaRPr/>
          </a:p>
        </p:txBody>
      </p:sp>
      <p:sp>
        <p:nvSpPr>
          <p:cNvPr id="435" name="Google Shape;435;g323ce7a355f_0_23"/>
          <p:cNvSpPr txBox="1"/>
          <p:nvPr/>
        </p:nvSpPr>
        <p:spPr>
          <a:xfrm>
            <a:off x="733213" y="3661963"/>
            <a:ext cx="1989900" cy="217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500" u="none" cap="none" strike="noStrike">
                <a:solidFill>
                  <a:schemeClr val="dk1"/>
                </a:solidFill>
              </a:rPr>
              <a:t>A Minnesota school unlike any other, delivering K-12 education through personalized accommodations for neurodiverse students.</a:t>
            </a:r>
            <a:endParaRPr i="0" sz="1300" u="none" cap="none" strike="noStrike">
              <a:solidFill>
                <a:srgbClr val="000000"/>
              </a:solidFill>
            </a:endParaRPr>
          </a:p>
          <a:p>
            <a:pPr indent="0" lvl="0" marL="0" marR="0" rtl="0" algn="l">
              <a:lnSpc>
                <a:spcPct val="100000"/>
              </a:lnSpc>
              <a:spcBef>
                <a:spcPts val="0"/>
              </a:spcBef>
              <a:spcAft>
                <a:spcPts val="0"/>
              </a:spcAft>
              <a:buClr>
                <a:srgbClr val="000000"/>
              </a:buClr>
              <a:buSzPts val="1600"/>
              <a:buFont typeface="Arial"/>
              <a:buNone/>
            </a:pPr>
            <a:r>
              <a:t/>
            </a:r>
            <a:endParaRPr i="0" sz="1500" u="none" cap="none" strike="noStrike">
              <a:solidFill>
                <a:schemeClr val="dk1"/>
              </a:solidFill>
              <a:latin typeface="Roboto Slab"/>
              <a:ea typeface="Roboto Slab"/>
              <a:cs typeface="Roboto Slab"/>
              <a:sym typeface="Roboto Slab"/>
            </a:endParaRPr>
          </a:p>
        </p:txBody>
      </p:sp>
      <p:grpSp>
        <p:nvGrpSpPr>
          <p:cNvPr id="436" name="Google Shape;436;g323ce7a355f_0_23"/>
          <p:cNvGrpSpPr/>
          <p:nvPr/>
        </p:nvGrpSpPr>
        <p:grpSpPr>
          <a:xfrm>
            <a:off x="763546" y="2598276"/>
            <a:ext cx="1929932" cy="923749"/>
            <a:chOff x="873577" y="2129541"/>
            <a:chExt cx="1837506" cy="913880"/>
          </a:xfrm>
        </p:grpSpPr>
        <p:sp>
          <p:nvSpPr>
            <p:cNvPr id="437" name="Google Shape;437;g323ce7a355f_0_23"/>
            <p:cNvSpPr/>
            <p:nvPr/>
          </p:nvSpPr>
          <p:spPr>
            <a:xfrm>
              <a:off x="873577"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rgbClr val="00A7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icture containing qr code&#10;&#10;Description automatically generated" id="438" name="Google Shape;438;g323ce7a355f_0_23"/>
            <p:cNvPicPr preferRelativeResize="0"/>
            <p:nvPr/>
          </p:nvPicPr>
          <p:blipFill rotWithShape="1">
            <a:blip r:embed="rId3">
              <a:alphaModFix/>
            </a:blip>
            <a:srcRect b="0" l="0" r="0" t="0"/>
            <a:stretch/>
          </p:blipFill>
          <p:spPr>
            <a:xfrm>
              <a:off x="1085355" y="2291744"/>
              <a:ext cx="1484317" cy="539752"/>
            </a:xfrm>
            <a:prstGeom prst="rect">
              <a:avLst/>
            </a:prstGeom>
            <a:noFill/>
            <a:ln>
              <a:noFill/>
            </a:ln>
          </p:spPr>
        </p:pic>
      </p:grpSp>
      <p:sp>
        <p:nvSpPr>
          <p:cNvPr id="439" name="Google Shape;439;g323ce7a355f_0_23"/>
          <p:cNvSpPr txBox="1"/>
          <p:nvPr/>
        </p:nvSpPr>
        <p:spPr>
          <a:xfrm>
            <a:off x="2917163" y="3661963"/>
            <a:ext cx="19899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500" u="none" cap="none" strike="noStrike">
                <a:solidFill>
                  <a:schemeClr val="dk1"/>
                </a:solidFill>
              </a:rPr>
              <a:t>Fully licensed, comprehensive therapy for the neurodiverse, with a focus on the intersection of behavioral and mental health.</a:t>
            </a:r>
            <a:endParaRPr i="0" sz="1300" u="none" cap="none" strike="noStrike">
              <a:solidFill>
                <a:srgbClr val="000000"/>
              </a:solidFill>
            </a:endParaRPr>
          </a:p>
        </p:txBody>
      </p:sp>
      <p:grpSp>
        <p:nvGrpSpPr>
          <p:cNvPr id="440" name="Google Shape;440;g323ce7a355f_0_23"/>
          <p:cNvGrpSpPr/>
          <p:nvPr/>
        </p:nvGrpSpPr>
        <p:grpSpPr>
          <a:xfrm>
            <a:off x="2947502" y="2598280"/>
            <a:ext cx="1929932" cy="923749"/>
            <a:chOff x="2942464" y="2129541"/>
            <a:chExt cx="1837506" cy="913880"/>
          </a:xfrm>
        </p:grpSpPr>
        <p:sp>
          <p:nvSpPr>
            <p:cNvPr id="441" name="Google Shape;441;g323ce7a355f_0_23"/>
            <p:cNvSpPr/>
            <p:nvPr/>
          </p:nvSpPr>
          <p:spPr>
            <a:xfrm>
              <a:off x="2942464"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42" name="Google Shape;442;g323ce7a355f_0_23"/>
            <p:cNvPicPr preferRelativeResize="0"/>
            <p:nvPr/>
          </p:nvPicPr>
          <p:blipFill rotWithShape="1">
            <a:blip r:embed="rId4">
              <a:alphaModFix/>
            </a:blip>
            <a:srcRect b="0" l="0" r="0" t="0"/>
            <a:stretch/>
          </p:blipFill>
          <p:spPr>
            <a:xfrm>
              <a:off x="3154243" y="2291744"/>
              <a:ext cx="1484317" cy="539752"/>
            </a:xfrm>
            <a:prstGeom prst="rect">
              <a:avLst/>
            </a:prstGeom>
            <a:noFill/>
            <a:ln>
              <a:noFill/>
            </a:ln>
          </p:spPr>
        </p:pic>
      </p:grpSp>
      <p:sp>
        <p:nvSpPr>
          <p:cNvPr id="443" name="Google Shape;443;g323ce7a355f_0_23"/>
          <p:cNvSpPr txBox="1"/>
          <p:nvPr/>
        </p:nvSpPr>
        <p:spPr>
          <a:xfrm>
            <a:off x="5100913" y="3661963"/>
            <a:ext cx="19899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500" u="none" cap="none" strike="noStrike">
                <a:solidFill>
                  <a:schemeClr val="dk1"/>
                </a:solidFill>
              </a:rPr>
              <a:t>Engaging experiences outside of school where students build friendships, create connections, and develop social skills.</a:t>
            </a:r>
            <a:endParaRPr i="0" sz="1300" u="none" cap="none" strike="noStrike">
              <a:solidFill>
                <a:srgbClr val="000000"/>
              </a:solidFill>
            </a:endParaRPr>
          </a:p>
        </p:txBody>
      </p:sp>
      <p:grpSp>
        <p:nvGrpSpPr>
          <p:cNvPr id="444" name="Google Shape;444;g323ce7a355f_0_23"/>
          <p:cNvGrpSpPr/>
          <p:nvPr/>
        </p:nvGrpSpPr>
        <p:grpSpPr>
          <a:xfrm>
            <a:off x="5131466" y="2598284"/>
            <a:ext cx="1929932" cy="923749"/>
            <a:chOff x="5286896" y="2129541"/>
            <a:chExt cx="1837506" cy="913880"/>
          </a:xfrm>
        </p:grpSpPr>
        <p:sp>
          <p:nvSpPr>
            <p:cNvPr id="445" name="Google Shape;445;g323ce7a355f_0_23"/>
            <p:cNvSpPr/>
            <p:nvPr/>
          </p:nvSpPr>
          <p:spPr>
            <a:xfrm>
              <a:off x="5286896"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46" name="Google Shape;446;g323ce7a355f_0_23"/>
            <p:cNvPicPr preferRelativeResize="0"/>
            <p:nvPr/>
          </p:nvPicPr>
          <p:blipFill rotWithShape="1">
            <a:blip r:embed="rId5">
              <a:alphaModFix/>
            </a:blip>
            <a:srcRect b="0" l="0" r="0" t="0"/>
            <a:stretch/>
          </p:blipFill>
          <p:spPr>
            <a:xfrm>
              <a:off x="5498675" y="2307347"/>
              <a:ext cx="1484317" cy="508544"/>
            </a:xfrm>
            <a:prstGeom prst="rect">
              <a:avLst/>
            </a:prstGeom>
            <a:noFill/>
            <a:ln>
              <a:noFill/>
            </a:ln>
          </p:spPr>
        </p:pic>
      </p:grpSp>
      <p:sp>
        <p:nvSpPr>
          <p:cNvPr id="447" name="Google Shape;447;g323ce7a355f_0_23"/>
          <p:cNvSpPr txBox="1"/>
          <p:nvPr/>
        </p:nvSpPr>
        <p:spPr>
          <a:xfrm>
            <a:off x="7284688" y="3661963"/>
            <a:ext cx="19899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500" u="none" cap="none" strike="noStrike">
                <a:solidFill>
                  <a:schemeClr val="dk1"/>
                </a:solidFill>
              </a:rPr>
              <a:t>Calm summer camps for neurodiverse or sensory sensitive students to maintain their learning, have fun, and make friends.</a:t>
            </a:r>
            <a:endParaRPr i="0" sz="1300" u="none" cap="none" strike="noStrike">
              <a:solidFill>
                <a:srgbClr val="000000"/>
              </a:solidFill>
            </a:endParaRPr>
          </a:p>
          <a:p>
            <a:pPr indent="0" lvl="0" marL="0" marR="0" rtl="0" algn="l">
              <a:lnSpc>
                <a:spcPct val="100000"/>
              </a:lnSpc>
              <a:spcBef>
                <a:spcPts val="0"/>
              </a:spcBef>
              <a:spcAft>
                <a:spcPts val="0"/>
              </a:spcAft>
              <a:buClr>
                <a:srgbClr val="000000"/>
              </a:buClr>
              <a:buSzPts val="1600"/>
              <a:buFont typeface="Arial"/>
              <a:buNone/>
            </a:pPr>
            <a:r>
              <a:t/>
            </a:r>
            <a:endParaRPr i="0" sz="1500" u="none" cap="none" strike="noStrike">
              <a:solidFill>
                <a:schemeClr val="dk1"/>
              </a:solidFill>
            </a:endParaRPr>
          </a:p>
        </p:txBody>
      </p:sp>
      <p:grpSp>
        <p:nvGrpSpPr>
          <p:cNvPr id="448" name="Google Shape;448;g323ce7a355f_0_23"/>
          <p:cNvGrpSpPr/>
          <p:nvPr/>
        </p:nvGrpSpPr>
        <p:grpSpPr>
          <a:xfrm>
            <a:off x="7315008" y="2598288"/>
            <a:ext cx="1929932" cy="923749"/>
            <a:chOff x="7448065" y="2129541"/>
            <a:chExt cx="1837506" cy="913880"/>
          </a:xfrm>
        </p:grpSpPr>
        <p:sp>
          <p:nvSpPr>
            <p:cNvPr id="449" name="Google Shape;449;g323ce7a355f_0_23"/>
            <p:cNvSpPr/>
            <p:nvPr/>
          </p:nvSpPr>
          <p:spPr>
            <a:xfrm>
              <a:off x="7448065"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50" name="Google Shape;450;g323ce7a355f_0_23"/>
            <p:cNvPicPr preferRelativeResize="0"/>
            <p:nvPr/>
          </p:nvPicPr>
          <p:blipFill rotWithShape="1">
            <a:blip r:embed="rId6">
              <a:alphaModFix/>
            </a:blip>
            <a:srcRect b="0" l="0" r="0" t="0"/>
            <a:stretch/>
          </p:blipFill>
          <p:spPr>
            <a:xfrm>
              <a:off x="7659843" y="2291744"/>
              <a:ext cx="1484317" cy="539752"/>
            </a:xfrm>
            <a:prstGeom prst="rect">
              <a:avLst/>
            </a:prstGeom>
            <a:noFill/>
            <a:ln>
              <a:noFill/>
            </a:ln>
          </p:spPr>
        </p:pic>
      </p:grpSp>
      <p:sp>
        <p:nvSpPr>
          <p:cNvPr id="451" name="Google Shape;451;g323ce7a355f_0_23"/>
          <p:cNvSpPr txBox="1"/>
          <p:nvPr/>
        </p:nvSpPr>
        <p:spPr>
          <a:xfrm>
            <a:off x="9468875" y="3661963"/>
            <a:ext cx="19899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500" u="none" cap="none" strike="noStrike">
                <a:solidFill>
                  <a:schemeClr val="dk1"/>
                </a:solidFill>
              </a:rPr>
              <a:t>A post-secondary program offering a full range of life skills courses, preparing neurodiverse young adults to live independently with confidence.</a:t>
            </a:r>
            <a:endParaRPr i="0" sz="1300" u="none" cap="none" strike="noStrike">
              <a:solidFill>
                <a:srgbClr val="000000"/>
              </a:solidFill>
            </a:endParaRPr>
          </a:p>
        </p:txBody>
      </p:sp>
      <p:grpSp>
        <p:nvGrpSpPr>
          <p:cNvPr id="452" name="Google Shape;452;g323ce7a355f_0_23"/>
          <p:cNvGrpSpPr/>
          <p:nvPr/>
        </p:nvGrpSpPr>
        <p:grpSpPr>
          <a:xfrm>
            <a:off x="9499202" y="2598292"/>
            <a:ext cx="1929932" cy="923749"/>
            <a:chOff x="9869376" y="2129541"/>
            <a:chExt cx="1837506" cy="913880"/>
          </a:xfrm>
        </p:grpSpPr>
        <p:sp>
          <p:nvSpPr>
            <p:cNvPr id="453" name="Google Shape;453;g323ce7a355f_0_23"/>
            <p:cNvSpPr/>
            <p:nvPr/>
          </p:nvSpPr>
          <p:spPr>
            <a:xfrm>
              <a:off x="9869376" y="2129541"/>
              <a:ext cx="1837506" cy="913880"/>
            </a:xfrm>
            <a:custGeom>
              <a:rect b="b" l="l" r="r" t="t"/>
              <a:pathLst>
                <a:path extrusionOk="0" h="330517" w="664559">
                  <a:moveTo>
                    <a:pt x="657701" y="0"/>
                  </a:moveTo>
                  <a:lnTo>
                    <a:pt x="167640" y="0"/>
                  </a:lnTo>
                  <a:cubicBezTo>
                    <a:pt x="82772" y="0"/>
                    <a:pt x="0" y="66866"/>
                    <a:pt x="0" y="166116"/>
                  </a:cubicBezTo>
                  <a:lnTo>
                    <a:pt x="0" y="323755"/>
                  </a:lnTo>
                  <a:cubicBezTo>
                    <a:pt x="0" y="327470"/>
                    <a:pt x="3048" y="330518"/>
                    <a:pt x="6763" y="330518"/>
                  </a:cubicBezTo>
                  <a:lnTo>
                    <a:pt x="500063" y="330518"/>
                  </a:lnTo>
                  <a:cubicBezTo>
                    <a:pt x="575596" y="330518"/>
                    <a:pt x="664559" y="271367"/>
                    <a:pt x="664559" y="165640"/>
                  </a:cubicBezTo>
                  <a:lnTo>
                    <a:pt x="664559" y="6763"/>
                  </a:lnTo>
                  <a:cubicBezTo>
                    <a:pt x="664559" y="3048"/>
                    <a:pt x="661511" y="0"/>
                    <a:pt x="657797" y="0"/>
                  </a:cubicBezTo>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54" name="Google Shape;454;g323ce7a355f_0_23"/>
            <p:cNvPicPr preferRelativeResize="0"/>
            <p:nvPr/>
          </p:nvPicPr>
          <p:blipFill rotWithShape="1">
            <a:blip r:embed="rId7">
              <a:alphaModFix/>
            </a:blip>
            <a:srcRect b="0" l="0" r="0" t="0"/>
            <a:stretch/>
          </p:blipFill>
          <p:spPr>
            <a:xfrm>
              <a:off x="10081155" y="2291744"/>
              <a:ext cx="1484317" cy="539752"/>
            </a:xfrm>
            <a:prstGeom prst="rect">
              <a:avLst/>
            </a:prstGeom>
            <a:noFill/>
            <a:ln>
              <a:noFill/>
            </a:ln>
          </p:spPr>
        </p:pic>
      </p:grpSp>
      <p:pic>
        <p:nvPicPr>
          <p:cNvPr id="455" name="Google Shape;455;g323ce7a355f_0_23"/>
          <p:cNvPicPr preferRelativeResize="0"/>
          <p:nvPr/>
        </p:nvPicPr>
        <p:blipFill rotWithShape="1">
          <a:blip r:embed="rId8">
            <a:alphaModFix/>
          </a:blip>
          <a:srcRect b="0" l="0" r="0" t="0"/>
          <a:stretch/>
        </p:blipFill>
        <p:spPr>
          <a:xfrm>
            <a:off x="3718963" y="568638"/>
            <a:ext cx="4367824" cy="15883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3b778685d9f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50800" rtl="0" algn="l">
              <a:spcBef>
                <a:spcPts val="0"/>
              </a:spcBef>
              <a:spcAft>
                <a:spcPts val="0"/>
              </a:spcAft>
              <a:buNone/>
            </a:pPr>
            <a:r>
              <a:rPr b="1" lang="en-US" sz="3400"/>
              <a:t>Who we uniquely serve and how…</a:t>
            </a:r>
            <a:endParaRPr sz="4600"/>
          </a:p>
        </p:txBody>
      </p:sp>
      <p:sp>
        <p:nvSpPr>
          <p:cNvPr id="462" name="Google Shape;462;g3b778685d9f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50000"/>
              </a:lnSpc>
              <a:spcBef>
                <a:spcPts val="0"/>
              </a:spcBef>
              <a:spcAft>
                <a:spcPts val="0"/>
              </a:spcAft>
              <a:buNone/>
            </a:pPr>
            <a:r>
              <a:rPr lang="en-US" sz="2600"/>
              <a:t>We best serve people, </a:t>
            </a:r>
            <a:r>
              <a:rPr b="1" i="1" lang="en-US" sz="2600"/>
              <a:t>ages 4-28</a:t>
            </a:r>
            <a:r>
              <a:rPr lang="en-US" sz="2600"/>
              <a:t>, with neurodiversities who </a:t>
            </a:r>
            <a:r>
              <a:rPr b="1" i="1" lang="en-US" sz="2600"/>
              <a:t>struggle in traditional settings</a:t>
            </a:r>
            <a:r>
              <a:rPr lang="en-US" sz="2600"/>
              <a:t> because of their </a:t>
            </a:r>
            <a:r>
              <a:rPr b="1" i="1" lang="en-US" sz="2600"/>
              <a:t>challenges with mental health, behavioral regulation, executive functioning and/or social skills</a:t>
            </a:r>
            <a:r>
              <a:rPr lang="en-US" sz="2600"/>
              <a:t>. We meet them where they are and help them gain skills to become confident and healthy</a:t>
            </a:r>
            <a:r>
              <a:rPr b="1" lang="en-US" sz="2600"/>
              <a:t> </a:t>
            </a:r>
            <a:r>
              <a:rPr lang="en-US" sz="2600"/>
              <a:t>members of society through integrated, credentialed programming at a </a:t>
            </a:r>
            <a:r>
              <a:rPr b="1" i="1" lang="en-US" sz="2600"/>
              <a:t>single location</a:t>
            </a:r>
            <a:r>
              <a:rPr lang="en-US" sz="2600"/>
              <a:t>.</a:t>
            </a:r>
            <a:endParaRPr/>
          </a:p>
        </p:txBody>
      </p:sp>
      <p:sp>
        <p:nvSpPr>
          <p:cNvPr id="463" name="Google Shape;463;g3b778685d9f_0_0"/>
          <p:cNvSpPr txBox="1"/>
          <p:nvPr>
            <p:ph idx="12" type="sldNum"/>
          </p:nvPr>
        </p:nvSpPr>
        <p:spPr>
          <a:xfrm>
            <a:off x="11349037"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3b7dc9291f2_0_0"/>
          <p:cNvSpPr txBox="1"/>
          <p:nvPr>
            <p:ph type="title"/>
          </p:nvPr>
        </p:nvSpPr>
        <p:spPr>
          <a:xfrm>
            <a:off x="767650" y="2240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400"/>
              <a:buFont typeface="Roboto Slab"/>
              <a:buNone/>
            </a:pPr>
            <a:r>
              <a:rPr lang="en-US">
                <a:solidFill>
                  <a:schemeClr val="dk1"/>
                </a:solidFill>
                <a:extLst>
                  <a:ext uri="http://customooxmlschemas.google.com/">
                    <go:slidesCustomData xmlns:go="http://customooxmlschemas.google.com/" textRoundtripDataId="1"/>
                  </a:ext>
                </a:extLst>
              </a:rPr>
              <a:t>State of</a:t>
            </a:r>
            <a:r>
              <a:rPr lang="en-US">
                <a:solidFill>
                  <a:schemeClr val="dk1"/>
                </a:solidFill>
              </a:rPr>
              <a:t> the Art Facilities</a:t>
            </a:r>
            <a:endParaRPr>
              <a:solidFill>
                <a:schemeClr val="dk1"/>
              </a:solidFill>
            </a:endParaRPr>
          </a:p>
        </p:txBody>
      </p:sp>
      <p:sp>
        <p:nvSpPr>
          <p:cNvPr id="469" name="Google Shape;469;g3b7dc9291f2_0_0"/>
          <p:cNvSpPr txBox="1"/>
          <p:nvPr>
            <p:ph idx="12" type="sldNum"/>
          </p:nvPr>
        </p:nvSpPr>
        <p:spPr>
          <a:xfrm>
            <a:off x="11353800" y="6356350"/>
            <a:ext cx="442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470" name="Google Shape;470;g3b7dc9291f2_0_0"/>
          <p:cNvSpPr txBox="1"/>
          <p:nvPr/>
        </p:nvSpPr>
        <p:spPr>
          <a:xfrm>
            <a:off x="6902058" y="1933225"/>
            <a:ext cx="4674300" cy="4289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lang="en-US" sz="1800">
                <a:solidFill>
                  <a:schemeClr val="dk1"/>
                </a:solidFill>
              </a:rPr>
              <a:t>Over five acres of land with 50,000 square feet of facilities with an environmentally &amp; inclusively conscious design.</a:t>
            </a:r>
            <a:br>
              <a:rPr lang="en-US" sz="1800">
                <a:solidFill>
                  <a:schemeClr val="dk1"/>
                </a:solidFill>
              </a:rPr>
            </a:br>
            <a:endParaRPr sz="1800">
              <a:solidFill>
                <a:schemeClr val="dk1"/>
              </a:solidFill>
            </a:endParaRPr>
          </a:p>
          <a:p>
            <a:pPr indent="-342900" lvl="0" marL="457200" marR="0" rtl="0" algn="l">
              <a:lnSpc>
                <a:spcPct val="115000"/>
              </a:lnSpc>
              <a:spcBef>
                <a:spcPts val="1000"/>
              </a:spcBef>
              <a:spcAft>
                <a:spcPts val="0"/>
              </a:spcAft>
              <a:buClr>
                <a:schemeClr val="dk1"/>
              </a:buClr>
              <a:buSzPts val="1800"/>
              <a:buChar char="●"/>
            </a:pPr>
            <a:r>
              <a:rPr lang="en-US" sz="1800">
                <a:solidFill>
                  <a:schemeClr val="dk1"/>
                </a:solidFill>
              </a:rPr>
              <a:t>Sensory friendly lighting, lockers, flexible furniture for learning, bridge/break space in </a:t>
            </a:r>
            <a:r>
              <a:rPr i="1" lang="en-US" sz="1800">
                <a:solidFill>
                  <a:schemeClr val="dk1"/>
                </a:solidFill>
              </a:rPr>
              <a:t>all </a:t>
            </a:r>
            <a:r>
              <a:rPr lang="en-US" sz="1800">
                <a:solidFill>
                  <a:schemeClr val="dk1"/>
                </a:solidFill>
              </a:rPr>
              <a:t>classrooms.</a:t>
            </a:r>
            <a:br>
              <a:rPr lang="en-US" sz="1800">
                <a:solidFill>
                  <a:schemeClr val="dk1"/>
                </a:solidFill>
              </a:rPr>
            </a:br>
            <a:endParaRPr sz="1800">
              <a:solidFill>
                <a:schemeClr val="dk1"/>
              </a:solidFill>
            </a:endParaRPr>
          </a:p>
          <a:p>
            <a:pPr indent="-355600" lvl="0" marL="457200" marR="0" rtl="0" algn="l">
              <a:lnSpc>
                <a:spcPct val="115000"/>
              </a:lnSpc>
              <a:spcBef>
                <a:spcPts val="1000"/>
              </a:spcBef>
              <a:spcAft>
                <a:spcPts val="1000"/>
              </a:spcAft>
              <a:buClr>
                <a:schemeClr val="dk1"/>
              </a:buClr>
              <a:buSzPts val="2000"/>
              <a:buChar char="●"/>
            </a:pPr>
            <a:r>
              <a:rPr lang="en-US" sz="1800">
                <a:solidFill>
                  <a:schemeClr val="dk1"/>
                </a:solidFill>
              </a:rPr>
              <a:t>Sound sensitive fully adapted Gym, Science Lab, Learning Kitchen &amp; dedicated Art space.</a:t>
            </a:r>
            <a:r>
              <a:rPr lang="en-US" sz="2000">
                <a:solidFill>
                  <a:schemeClr val="dk1"/>
                </a:solidFill>
              </a:rPr>
              <a:t> </a:t>
            </a:r>
            <a:endParaRPr sz="2200">
              <a:solidFill>
                <a:schemeClr val="dk1"/>
              </a:solidFill>
            </a:endParaRPr>
          </a:p>
        </p:txBody>
      </p:sp>
      <p:pic>
        <p:nvPicPr>
          <p:cNvPr id="471" name="Google Shape;471;g3b7dc9291f2_0_0" title="FC community room.jpg"/>
          <p:cNvPicPr preferRelativeResize="0"/>
          <p:nvPr/>
        </p:nvPicPr>
        <p:blipFill>
          <a:blip r:embed="rId4">
            <a:alphaModFix/>
          </a:blip>
          <a:stretch>
            <a:fillRect/>
          </a:stretch>
        </p:blipFill>
        <p:spPr>
          <a:xfrm>
            <a:off x="4020370" y="1236963"/>
            <a:ext cx="2662200" cy="2662200"/>
          </a:xfrm>
          <a:prstGeom prst="rect">
            <a:avLst/>
          </a:prstGeom>
          <a:noFill/>
          <a:ln>
            <a:noFill/>
          </a:ln>
        </p:spPr>
      </p:pic>
      <p:pic>
        <p:nvPicPr>
          <p:cNvPr id="472" name="Google Shape;472;g3b7dc9291f2_0_0" title="FC Playground 1.jpg"/>
          <p:cNvPicPr preferRelativeResize="0"/>
          <p:nvPr/>
        </p:nvPicPr>
        <p:blipFill rotWithShape="1">
          <a:blip r:embed="rId5">
            <a:alphaModFix/>
          </a:blip>
          <a:srcRect b="0" l="14056" r="19294" t="0"/>
          <a:stretch/>
        </p:blipFill>
        <p:spPr>
          <a:xfrm>
            <a:off x="1196607" y="1237011"/>
            <a:ext cx="2662129" cy="2662125"/>
          </a:xfrm>
          <a:prstGeom prst="rect">
            <a:avLst/>
          </a:prstGeom>
          <a:noFill/>
          <a:ln>
            <a:noFill/>
          </a:ln>
        </p:spPr>
      </p:pic>
      <p:pic>
        <p:nvPicPr>
          <p:cNvPr id="473" name="Google Shape;473;g3b7dc9291f2_0_0" title="FC Turf.jpeg"/>
          <p:cNvPicPr preferRelativeResize="0"/>
          <p:nvPr/>
        </p:nvPicPr>
        <p:blipFill rotWithShape="1">
          <a:blip r:embed="rId6">
            <a:alphaModFix/>
          </a:blip>
          <a:srcRect b="0" l="10266" r="14736" t="0"/>
          <a:stretch/>
        </p:blipFill>
        <p:spPr>
          <a:xfrm>
            <a:off x="4020398" y="4059323"/>
            <a:ext cx="2662129" cy="2662126"/>
          </a:xfrm>
          <a:prstGeom prst="rect">
            <a:avLst/>
          </a:prstGeom>
          <a:noFill/>
          <a:ln>
            <a:noFill/>
          </a:ln>
        </p:spPr>
      </p:pic>
      <p:pic>
        <p:nvPicPr>
          <p:cNvPr id="474" name="Google Shape;474;g3b7dc9291f2_0_0" title="FC sensory gym.JPEG"/>
          <p:cNvPicPr preferRelativeResize="0"/>
          <p:nvPr/>
        </p:nvPicPr>
        <p:blipFill rotWithShape="1">
          <a:blip r:embed="rId7">
            <a:alphaModFix/>
          </a:blip>
          <a:srcRect b="0" l="1492" r="23511" t="0"/>
          <a:stretch/>
        </p:blipFill>
        <p:spPr>
          <a:xfrm>
            <a:off x="1196573" y="4059288"/>
            <a:ext cx="2662200" cy="266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b778685d9f_0_85"/>
          <p:cNvSpPr txBox="1"/>
          <p:nvPr>
            <p:ph type="title"/>
          </p:nvPr>
        </p:nvSpPr>
        <p:spPr>
          <a:xfrm>
            <a:off x="831850" y="347663"/>
            <a:ext cx="64548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5900"/>
              <a:t>Paul Gloudemans</a:t>
            </a:r>
            <a:endParaRPr sz="5900"/>
          </a:p>
        </p:txBody>
      </p:sp>
      <p:sp>
        <p:nvSpPr>
          <p:cNvPr id="481" name="Google Shape;481;g3b778685d9f_0_85"/>
          <p:cNvSpPr txBox="1"/>
          <p:nvPr>
            <p:ph idx="1" type="body"/>
          </p:nvPr>
        </p:nvSpPr>
        <p:spPr>
          <a:xfrm>
            <a:off x="831850" y="3445125"/>
            <a:ext cx="6454800" cy="1282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2800">
                <a:solidFill>
                  <a:schemeClr val="lt1"/>
                </a:solidFill>
                <a:latin typeface="Roboto Slab"/>
                <a:ea typeface="Roboto Slab"/>
                <a:cs typeface="Roboto Slab"/>
                <a:sym typeface="Roboto Slab"/>
              </a:rPr>
              <a:t>Admissions Director</a:t>
            </a:r>
            <a:endParaRPr/>
          </a:p>
        </p:txBody>
      </p:sp>
      <p:sp>
        <p:nvSpPr>
          <p:cNvPr id="482" name="Google Shape;482;g3b778685d9f_0_85"/>
          <p:cNvSpPr txBox="1"/>
          <p:nvPr>
            <p:ph idx="12" type="sldNum"/>
          </p:nvPr>
        </p:nvSpPr>
        <p:spPr>
          <a:xfrm>
            <a:off x="11353799" y="6356350"/>
            <a:ext cx="4428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83" name="Google Shape;483;g3b778685d9f_0_85" title="IMG_5287 (1).JPG"/>
          <p:cNvPicPr preferRelativeResize="0"/>
          <p:nvPr>
            <p:ph idx="2" type="pic"/>
          </p:nvPr>
        </p:nvPicPr>
        <p:blipFill rotWithShape="1">
          <a:blip r:embed="rId3">
            <a:alphaModFix/>
          </a:blip>
          <a:srcRect b="50600" l="0" r="0" t="11776"/>
          <a:stretch/>
        </p:blipFill>
        <p:spPr>
          <a:xfrm>
            <a:off x="5695950" y="3657600"/>
            <a:ext cx="4829100" cy="2422500"/>
          </a:xfrm>
          <a:prstGeom prst="round2DiagRect">
            <a:avLst>
              <a:gd fmla="val 16667" name="adj1"/>
              <a:gd fmla="val 0" name="adj2"/>
            </a:avLst>
          </a:prstGeom>
        </p:spPr>
      </p:pic>
    </p:spTree>
  </p:cSld>
  <p:clrMapOvr>
    <a:masterClrMapping/>
  </p:clrMapOvr>
</p:sld>
</file>

<file path=ppt/theme/theme1.xml><?xml version="1.0" encoding="utf-8"?>
<a:theme xmlns:a="http://schemas.openxmlformats.org/drawingml/2006/main" xmlns:r="http://schemas.openxmlformats.org/officeDocument/2006/relationships" name="Franklin Therapy">
  <a:themeElements>
    <a:clrScheme name="Franklin Center">
      <a:dk1>
        <a:srgbClr val="002E6D"/>
      </a:dk1>
      <a:lt1>
        <a:srgbClr val="FFFFFF"/>
      </a:lt1>
      <a:dk2>
        <a:srgbClr val="00A7E1"/>
      </a:dk2>
      <a:lt2>
        <a:srgbClr val="D8D7D6"/>
      </a:lt2>
      <a:accent1>
        <a:srgbClr val="00655E"/>
      </a:accent1>
      <a:accent2>
        <a:srgbClr val="FF5B35"/>
      </a:accent2>
      <a:accent3>
        <a:srgbClr val="D83733"/>
      </a:accent3>
      <a:accent4>
        <a:srgbClr val="4D008C"/>
      </a:accent4>
      <a:accent5>
        <a:srgbClr val="EBA900"/>
      </a:accent5>
      <a:accent6>
        <a:srgbClr val="C1D4E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anklin Enrichment">
  <a:themeElements>
    <a:clrScheme name="Franklin Center">
      <a:dk1>
        <a:srgbClr val="002E6D"/>
      </a:dk1>
      <a:lt1>
        <a:srgbClr val="FFFFFF"/>
      </a:lt1>
      <a:dk2>
        <a:srgbClr val="00A7E1"/>
      </a:dk2>
      <a:lt2>
        <a:srgbClr val="D8D7D6"/>
      </a:lt2>
      <a:accent1>
        <a:srgbClr val="00655E"/>
      </a:accent1>
      <a:accent2>
        <a:srgbClr val="FF5B35"/>
      </a:accent2>
      <a:accent3>
        <a:srgbClr val="D83733"/>
      </a:accent3>
      <a:accent4>
        <a:srgbClr val="4D008C"/>
      </a:accent4>
      <a:accent5>
        <a:srgbClr val="EBA900"/>
      </a:accent5>
      <a:accent6>
        <a:srgbClr val="C1D4E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ranklin Capstone">
  <a:themeElements>
    <a:clrScheme name="Franklin Center">
      <a:dk1>
        <a:srgbClr val="002E6D"/>
      </a:dk1>
      <a:lt1>
        <a:srgbClr val="FFFFFF"/>
      </a:lt1>
      <a:dk2>
        <a:srgbClr val="00A7E1"/>
      </a:dk2>
      <a:lt2>
        <a:srgbClr val="D8D7D6"/>
      </a:lt2>
      <a:accent1>
        <a:srgbClr val="00655E"/>
      </a:accent1>
      <a:accent2>
        <a:srgbClr val="FF5B35"/>
      </a:accent2>
      <a:accent3>
        <a:srgbClr val="D83733"/>
      </a:accent3>
      <a:accent4>
        <a:srgbClr val="4D008C"/>
      </a:accent4>
      <a:accent5>
        <a:srgbClr val="EBA900"/>
      </a:accent5>
      <a:accent6>
        <a:srgbClr val="C1D4E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ranklin Academy">
  <a:themeElements>
    <a:clrScheme name="Franklin Center">
      <a:dk1>
        <a:srgbClr val="002E6D"/>
      </a:dk1>
      <a:lt1>
        <a:srgbClr val="FFFFFF"/>
      </a:lt1>
      <a:dk2>
        <a:srgbClr val="00A7E1"/>
      </a:dk2>
      <a:lt2>
        <a:srgbClr val="D8D7D6"/>
      </a:lt2>
      <a:accent1>
        <a:srgbClr val="00655E"/>
      </a:accent1>
      <a:accent2>
        <a:srgbClr val="FF5B35"/>
      </a:accent2>
      <a:accent3>
        <a:srgbClr val="D83733"/>
      </a:accent3>
      <a:accent4>
        <a:srgbClr val="4D008C"/>
      </a:accent4>
      <a:accent5>
        <a:srgbClr val="EBA900"/>
      </a:accent5>
      <a:accent6>
        <a:srgbClr val="C1D4E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Franklin Center">
  <a:themeElements>
    <a:clrScheme name="Franklin Center">
      <a:dk1>
        <a:srgbClr val="002E6D"/>
      </a:dk1>
      <a:lt1>
        <a:srgbClr val="FFFFFF"/>
      </a:lt1>
      <a:dk2>
        <a:srgbClr val="00A7E1"/>
      </a:dk2>
      <a:lt2>
        <a:srgbClr val="D8D7D6"/>
      </a:lt2>
      <a:accent1>
        <a:srgbClr val="00655E"/>
      </a:accent1>
      <a:accent2>
        <a:srgbClr val="FF5B35"/>
      </a:accent2>
      <a:accent3>
        <a:srgbClr val="D83733"/>
      </a:accent3>
      <a:accent4>
        <a:srgbClr val="4D008C"/>
      </a:accent4>
      <a:accent5>
        <a:srgbClr val="EBA900"/>
      </a:accent5>
      <a:accent6>
        <a:srgbClr val="C1D4E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2022-05-24T20:24:10Z</dcterms:created>
  <dc:creator>Cheri Grothaus</dc:creator>
</cp:coreProperties>
</file>